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 Joyce" userId="5eef36b9-29a3-4189-888b-25cc1488f46c" providerId="ADAL" clId="{59B14F4B-6F7A-42A2-B6B0-114149C74626}"/>
    <pc:docChg chg="delSld">
      <pc:chgData name="K Joyce" userId="5eef36b9-29a3-4189-888b-25cc1488f46c" providerId="ADAL" clId="{59B14F4B-6F7A-42A2-B6B0-114149C74626}" dt="2024-09-16T12:48:47.014" v="0" actId="47"/>
      <pc:docMkLst>
        <pc:docMk/>
      </pc:docMkLst>
      <pc:sldChg chg="del">
        <pc:chgData name="K Joyce" userId="5eef36b9-29a3-4189-888b-25cc1488f46c" providerId="ADAL" clId="{59B14F4B-6F7A-42A2-B6B0-114149C74626}" dt="2024-09-16T12:48:47.014" v="0" actId="47"/>
        <pc:sldMkLst>
          <pc:docMk/>
          <pc:sldMk cId="1941737031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B6679-768F-4281-8B2F-F69D065F2935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D33E8-DD3A-4BE5-A051-0A7BB76A7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70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A41E67-DFBF-4A70-ABBD-2313F37E18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201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17C5E-1E10-D7BE-CB36-D0AB08060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DB8CC3-7B48-F72E-63C1-D2BE439F9D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CAF51-F65C-EC62-66A7-81787D770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EFEB-E67D-4250-871F-D5A68AD998BE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E8E16-2960-E770-680F-D68A2F788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7D250-3251-3301-EE88-936FE98BD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D706-480B-4BBD-BCE3-8AFCD6B7D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72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33BD-5AB2-2646-BCC0-974908C2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74CED8-3AD9-9B6C-8E06-E42472565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07C8C-CAC2-90D6-E51F-29E24CE92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EFEB-E67D-4250-871F-D5A68AD998BE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069B4-9710-C185-FCC0-77252134C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9F344-B41C-6647-4826-D2BBBFC54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D706-480B-4BBD-BCE3-8AFCD6B7D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43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D196A4-F44A-7D62-67A0-1A7F084AA1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FEF1FF-AEAE-A481-047A-A11003BD1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B14BB-296D-1789-2E1A-53F94F2C2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EFEB-E67D-4250-871F-D5A68AD998BE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48C18-6A28-1708-B953-97B471B53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5C4F1-EF6A-A70D-1F30-57F57AA21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D706-480B-4BBD-BCE3-8AFCD6B7D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54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5FCED-72E8-B53F-FFE8-2EEB6818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225C8-FBA1-988A-1452-A5679BFDF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0F24F-659E-1E32-667D-47463BAD0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EFEB-E67D-4250-871F-D5A68AD998BE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B4532-4FA4-A9F2-B04D-3E20A5A31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5CB7A-CE46-4FE8-998E-6BA3E8F37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D706-480B-4BBD-BCE3-8AFCD6B7D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64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A1306-CADB-6E79-C103-0BB8089B1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E596B-E491-57F5-784F-D08955191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54BAA-1A8F-F79B-D57C-9D7CC982A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EFEB-E67D-4250-871F-D5A68AD998BE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F6D81-19AE-FFEC-A7D1-4D63E3C7C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1DE0A-F125-F1D2-3C5C-5DF9DBD8B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D706-480B-4BBD-BCE3-8AFCD6B7D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33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C492-B98E-5C80-0142-81EC21963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56FF8-6E42-B518-A1DB-D19100AFB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1423CE-8D1B-1364-B191-F8AB6BFE3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DF9F04-A411-6035-F75F-95A632726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EFEB-E67D-4250-871F-D5A68AD998BE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8E93E-7B48-6651-7741-4288A037A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220C4-F6A5-70C9-0EDA-775BD0B9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D706-480B-4BBD-BCE3-8AFCD6B7D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17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66202-EDCA-684A-8C86-8A264B64A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8E3F5-1C35-13B6-BFD2-AEB1EF6F7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70143-26B5-BEAF-32C8-E1D8EB0885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C4DA8E-0789-23D3-5D9F-552C28BBE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6F2422-AD3B-E021-33E1-AD64B5F65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BD502-0B35-C607-E63C-28B3DBC63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EFEB-E67D-4250-871F-D5A68AD998BE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2F87A7-8BDA-F862-E7DD-78FDF96B9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E1AB5-7E4D-D762-92B9-653536DD2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D706-480B-4BBD-BCE3-8AFCD6B7D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3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5B271-4FD6-DAF6-8BE6-FE319BF0D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CDFAF7-5300-285F-C47E-0B734C3F7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EFEB-E67D-4250-871F-D5A68AD998BE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258AEC-77FE-6CC1-6D0B-2A54942A4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8A31F3-921C-4250-32FA-AD785207C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D706-480B-4BBD-BCE3-8AFCD6B7D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43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E64FE7-E740-689C-79F1-B5D3E9F4C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EFEB-E67D-4250-871F-D5A68AD998BE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F87247-2C5B-148C-EA8D-2FEF618E5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34EC8-0817-1976-DF43-634A7064B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D706-480B-4BBD-BCE3-8AFCD6B7D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66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A3FBE-FDED-629D-622F-226400AAA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19A7A-1D84-00ED-A744-C3591475D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0B79A-F445-4450-A029-037A0E33E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1FB92-8367-5664-32F1-30FC5936F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EFEB-E67D-4250-871F-D5A68AD998BE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8BC7D-4727-1658-9717-B10922805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17F853-AAA3-C10F-E121-5E89F4844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D706-480B-4BBD-BCE3-8AFCD6B7D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6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B7E5-19EF-A424-F9CE-DF1E0B124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70CADE-E16E-16E7-2F49-DBC5DD1F39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4CA76-C544-40E7-A3F2-911EEEA5C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ED610-077A-3793-F23A-F932EA247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EFEB-E67D-4250-871F-D5A68AD998BE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303EAD-CF23-FF65-D309-70E3A371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17C24-8AB2-D4CA-E11D-34C36922C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D706-480B-4BBD-BCE3-8AFCD6B7D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537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F4818D-E6B1-E798-5653-09CD7BC3F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42F18-8B9E-C862-A259-768A1076F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B1D4D-781D-F0CF-E390-943C0DEE8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E7EFEB-E67D-4250-871F-D5A68AD998BE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D56BB-17E0-DDB6-8EB6-D35CC42CEE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40B9A-EE96-1F18-7C05-EEF84D365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79D706-480B-4BBD-BCE3-8AFCD6B7D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92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FBE0A9-732B-A1D6-5AB5-96C25C8C4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649AD7C-ED34-C112-E335-F96E53764E5F}"/>
              </a:ext>
            </a:extLst>
          </p:cNvPr>
          <p:cNvSpPr/>
          <p:nvPr/>
        </p:nvSpPr>
        <p:spPr>
          <a:xfrm>
            <a:off x="1524000" y="143436"/>
            <a:ext cx="9144000" cy="708579"/>
          </a:xfrm>
          <a:prstGeom prst="rect">
            <a:avLst/>
          </a:prstGeom>
          <a:solidFill>
            <a:srgbClr val="722185"/>
          </a:solidFill>
          <a:ln>
            <a:solidFill>
              <a:srgbClr val="7221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/>
              <a:t>Course Overview – Cambridge Nationals</a:t>
            </a:r>
            <a:endParaRPr lang="en-US" sz="4400" dirty="0"/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BB081D45-0D20-358F-2AFF-8947DA9999EE}"/>
              </a:ext>
            </a:extLst>
          </p:cNvPr>
          <p:cNvGraphicFramePr>
            <a:graphicFrameLocks noGrp="1"/>
          </p:cNvGraphicFramePr>
          <p:nvPr/>
        </p:nvGraphicFramePr>
        <p:xfrm>
          <a:off x="2053388" y="1168400"/>
          <a:ext cx="8313822" cy="5112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1274">
                  <a:extLst>
                    <a:ext uri="{9D8B030D-6E8A-4147-A177-3AD203B41FA5}">
                      <a16:colId xmlns:a16="http://schemas.microsoft.com/office/drawing/2014/main" val="2654718485"/>
                    </a:ext>
                  </a:extLst>
                </a:gridCol>
                <a:gridCol w="2771274">
                  <a:extLst>
                    <a:ext uri="{9D8B030D-6E8A-4147-A177-3AD203B41FA5}">
                      <a16:colId xmlns:a16="http://schemas.microsoft.com/office/drawing/2014/main" val="4248602153"/>
                    </a:ext>
                  </a:extLst>
                </a:gridCol>
                <a:gridCol w="2771274">
                  <a:extLst>
                    <a:ext uri="{9D8B030D-6E8A-4147-A177-3AD203B41FA5}">
                      <a16:colId xmlns:a16="http://schemas.microsoft.com/office/drawing/2014/main" val="2157155096"/>
                    </a:ext>
                  </a:extLst>
                </a:gridCol>
              </a:tblGrid>
              <a:tr h="440593">
                <a:tc>
                  <a:txBody>
                    <a:bodyPr/>
                    <a:lstStyle/>
                    <a:p>
                      <a:r>
                        <a:rPr lang="en-US" dirty="0"/>
                        <a:t>Year 10 Coursework (30%)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 11 Coursework (30%)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 11 Exam (40%)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588660"/>
                  </a:ext>
                </a:extLst>
              </a:tr>
              <a:tr h="4671491">
                <a:tc>
                  <a:txBody>
                    <a:bodyPr/>
                    <a:lstStyle/>
                    <a:p>
                      <a:r>
                        <a:rPr lang="en-US" dirty="0"/>
                        <a:t>RO33</a:t>
                      </a:r>
                    </a:p>
                    <a:p>
                      <a:endParaRPr lang="en-US" dirty="0"/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this unit students will look at: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Life stages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Supporting individuals through life events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Impacts of life events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Sources of support 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RO35</a:t>
                      </a:r>
                    </a:p>
                    <a:p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this unit students will look at: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public health issues and the impact on society 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Factors influencing health 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Planning and creating a health promotion campaign 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Delivering and evaluating a health promotion campaign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RO32</a:t>
                      </a:r>
                    </a:p>
                    <a:p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this unit students will look at: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rights of service users in health and social care settings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Person-centred values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communication  in health and social care settings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Protecting service users and service providers in health and social care settings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553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05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124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 Joyce</dc:creator>
  <cp:lastModifiedBy>K Joyce</cp:lastModifiedBy>
  <cp:revision>1</cp:revision>
  <dcterms:created xsi:type="dcterms:W3CDTF">2024-09-16T12:47:05Z</dcterms:created>
  <dcterms:modified xsi:type="dcterms:W3CDTF">2024-09-16T12:48:48Z</dcterms:modified>
</cp:coreProperties>
</file>