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71" r:id="rId7"/>
    <p:sldId id="261" r:id="rId8"/>
    <p:sldId id="263" r:id="rId9"/>
    <p:sldId id="264" r:id="rId10"/>
    <p:sldId id="270" r:id="rId11"/>
    <p:sldId id="265" r:id="rId12"/>
    <p:sldId id="273" r:id="rId13"/>
    <p:sldId id="262" r:id="rId14"/>
    <p:sldId id="266" r:id="rId15"/>
    <p:sldId id="267" r:id="rId16"/>
    <p:sldId id="269" r:id="rId17"/>
    <p:sldId id="268" r:id="rId18"/>
    <p:sldId id="272" r:id="rId19"/>
    <p:sldId id="274" r:id="rId20"/>
  </p:sldIdLst>
  <p:sldSz cx="6858000" cy="12192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8080"/>
    <a:srgbClr val="800080"/>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6DBED-1764-4287-9460-A69713F54FBA}" v="24" dt="2025-03-10T13:19:35.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7" d="100"/>
          <a:sy n="47" d="100"/>
        </p:scale>
        <p:origin x="28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Amos" userId="80126f9f-26e7-4b0e-9912-c0b4f3d1c8ff" providerId="ADAL" clId="{8B248402-A14A-4607-9639-0AD8161327FD}"/>
    <pc:docChg chg="undo custSel addSld modSld">
      <pc:chgData name="Luke Amos" userId="80126f9f-26e7-4b0e-9912-c0b4f3d1c8ff" providerId="ADAL" clId="{8B248402-A14A-4607-9639-0AD8161327FD}" dt="2022-12-06T21:39:55.855" v="2962" actId="478"/>
      <pc:docMkLst>
        <pc:docMk/>
      </pc:docMkLst>
      <pc:sldChg chg="addSp delSp modSp mod">
        <pc:chgData name="Luke Amos" userId="80126f9f-26e7-4b0e-9912-c0b4f3d1c8ff" providerId="ADAL" clId="{8B248402-A14A-4607-9639-0AD8161327FD}" dt="2022-12-06T20:27:50.735" v="372" actId="1076"/>
        <pc:sldMkLst>
          <pc:docMk/>
          <pc:sldMk cId="1505238666" sldId="256"/>
        </pc:sldMkLst>
      </pc:sldChg>
      <pc:sldChg chg="addSp delSp modSp mod">
        <pc:chgData name="Luke Amos" userId="80126f9f-26e7-4b0e-9912-c0b4f3d1c8ff" providerId="ADAL" clId="{8B248402-A14A-4607-9639-0AD8161327FD}" dt="2022-12-06T21:17:33.168" v="2423" actId="1440"/>
        <pc:sldMkLst>
          <pc:docMk/>
          <pc:sldMk cId="4048250491" sldId="257"/>
        </pc:sldMkLst>
      </pc:sldChg>
      <pc:sldChg chg="addSp delSp modSp mod">
        <pc:chgData name="Luke Amos" userId="80126f9f-26e7-4b0e-9912-c0b4f3d1c8ff" providerId="ADAL" clId="{8B248402-A14A-4607-9639-0AD8161327FD}" dt="2022-12-06T21:33:21.030" v="2810" actId="14861"/>
        <pc:sldMkLst>
          <pc:docMk/>
          <pc:sldMk cId="1238592755" sldId="258"/>
        </pc:sldMkLst>
      </pc:sldChg>
      <pc:sldChg chg="addSp delSp modSp mod">
        <pc:chgData name="Luke Amos" userId="80126f9f-26e7-4b0e-9912-c0b4f3d1c8ff" providerId="ADAL" clId="{8B248402-A14A-4607-9639-0AD8161327FD}" dt="2022-12-06T21:30:15.434" v="2634" actId="1076"/>
        <pc:sldMkLst>
          <pc:docMk/>
          <pc:sldMk cId="3905997918" sldId="259"/>
        </pc:sldMkLst>
      </pc:sldChg>
      <pc:sldChg chg="addSp delSp modSp mod">
        <pc:chgData name="Luke Amos" userId="80126f9f-26e7-4b0e-9912-c0b4f3d1c8ff" providerId="ADAL" clId="{8B248402-A14A-4607-9639-0AD8161327FD}" dt="2022-12-06T20:19:58.170" v="298"/>
        <pc:sldMkLst>
          <pc:docMk/>
          <pc:sldMk cId="3490066865" sldId="260"/>
        </pc:sldMkLst>
      </pc:sldChg>
      <pc:sldChg chg="addSp delSp modSp mod">
        <pc:chgData name="Luke Amos" userId="80126f9f-26e7-4b0e-9912-c0b4f3d1c8ff" providerId="ADAL" clId="{8B248402-A14A-4607-9639-0AD8161327FD}" dt="2022-12-06T20:22:54.427" v="324" actId="478"/>
        <pc:sldMkLst>
          <pc:docMk/>
          <pc:sldMk cId="933594851" sldId="261"/>
        </pc:sldMkLst>
      </pc:sldChg>
      <pc:sldChg chg="addSp modSp mod">
        <pc:chgData name="Luke Amos" userId="80126f9f-26e7-4b0e-9912-c0b4f3d1c8ff" providerId="ADAL" clId="{8B248402-A14A-4607-9639-0AD8161327FD}" dt="2022-12-06T20:19:44.395" v="256" actId="1036"/>
        <pc:sldMkLst>
          <pc:docMk/>
          <pc:sldMk cId="3571795649" sldId="262"/>
        </pc:sldMkLst>
      </pc:sldChg>
      <pc:sldChg chg="addSp delSp modSp mod">
        <pc:chgData name="Luke Amos" userId="80126f9f-26e7-4b0e-9912-c0b4f3d1c8ff" providerId="ADAL" clId="{8B248402-A14A-4607-9639-0AD8161327FD}" dt="2022-12-06T20:56:55.194" v="1895" actId="1035"/>
        <pc:sldMkLst>
          <pc:docMk/>
          <pc:sldMk cId="3660115706" sldId="263"/>
        </pc:sldMkLst>
      </pc:sldChg>
      <pc:sldChg chg="addSp delSp modSp mod">
        <pc:chgData name="Luke Amos" userId="80126f9f-26e7-4b0e-9912-c0b4f3d1c8ff" providerId="ADAL" clId="{8B248402-A14A-4607-9639-0AD8161327FD}" dt="2022-12-06T21:15:27.040" v="2224" actId="20577"/>
        <pc:sldMkLst>
          <pc:docMk/>
          <pc:sldMk cId="1370261676" sldId="264"/>
        </pc:sldMkLst>
      </pc:sldChg>
      <pc:sldChg chg="addSp delSp modSp mod">
        <pc:chgData name="Luke Amos" userId="80126f9f-26e7-4b0e-9912-c0b4f3d1c8ff" providerId="ADAL" clId="{8B248402-A14A-4607-9639-0AD8161327FD}" dt="2022-12-06T20:22:58.403" v="327"/>
        <pc:sldMkLst>
          <pc:docMk/>
          <pc:sldMk cId="3067996293" sldId="265"/>
        </pc:sldMkLst>
      </pc:sldChg>
      <pc:sldChg chg="addSp delSp modSp mod">
        <pc:chgData name="Luke Amos" userId="80126f9f-26e7-4b0e-9912-c0b4f3d1c8ff" providerId="ADAL" clId="{8B248402-A14A-4607-9639-0AD8161327FD}" dt="2022-12-06T21:15:33.297" v="2226" actId="20577"/>
        <pc:sldMkLst>
          <pc:docMk/>
          <pc:sldMk cId="1756287431" sldId="266"/>
        </pc:sldMkLst>
      </pc:sldChg>
      <pc:sldChg chg="addSp modSp mod">
        <pc:chgData name="Luke Amos" userId="80126f9f-26e7-4b0e-9912-c0b4f3d1c8ff" providerId="ADAL" clId="{8B248402-A14A-4607-9639-0AD8161327FD}" dt="2022-12-06T21:15:40.391" v="2234" actId="20577"/>
        <pc:sldMkLst>
          <pc:docMk/>
          <pc:sldMk cId="3892844108" sldId="267"/>
        </pc:sldMkLst>
      </pc:sldChg>
      <pc:sldChg chg="addSp modSp mod">
        <pc:chgData name="Luke Amos" userId="80126f9f-26e7-4b0e-9912-c0b4f3d1c8ff" providerId="ADAL" clId="{8B248402-A14A-4607-9639-0AD8161327FD}" dt="2022-12-06T20:23:02.545" v="330"/>
        <pc:sldMkLst>
          <pc:docMk/>
          <pc:sldMk cId="3113550480" sldId="268"/>
        </pc:sldMkLst>
      </pc:sldChg>
      <pc:sldChg chg="addSp delSp modSp add mod">
        <pc:chgData name="Luke Amos" userId="80126f9f-26e7-4b0e-9912-c0b4f3d1c8ff" providerId="ADAL" clId="{8B248402-A14A-4607-9639-0AD8161327FD}" dt="2022-12-06T21:15:43.261" v="2236" actId="20577"/>
        <pc:sldMkLst>
          <pc:docMk/>
          <pc:sldMk cId="3186230600" sldId="269"/>
        </pc:sldMkLst>
      </pc:sldChg>
      <pc:sldChg chg="addSp delSp modSp add mod">
        <pc:chgData name="Luke Amos" userId="80126f9f-26e7-4b0e-9912-c0b4f3d1c8ff" providerId="ADAL" clId="{8B248402-A14A-4607-9639-0AD8161327FD}" dt="2022-12-06T21:12:10.346" v="2218" actId="20577"/>
        <pc:sldMkLst>
          <pc:docMk/>
          <pc:sldMk cId="2899432789" sldId="270"/>
        </pc:sldMkLst>
      </pc:sldChg>
      <pc:sldChg chg="addSp modSp new mod">
        <pc:chgData name="Luke Amos" userId="80126f9f-26e7-4b0e-9912-c0b4f3d1c8ff" providerId="ADAL" clId="{8B248402-A14A-4607-9639-0AD8161327FD}" dt="2022-12-06T21:35:08.785" v="2917" actId="1035"/>
        <pc:sldMkLst>
          <pc:docMk/>
          <pc:sldMk cId="3821787305" sldId="271"/>
        </pc:sldMkLst>
      </pc:sldChg>
      <pc:sldChg chg="addSp delSp modSp new mod">
        <pc:chgData name="Luke Amos" userId="80126f9f-26e7-4b0e-9912-c0b4f3d1c8ff" providerId="ADAL" clId="{8B248402-A14A-4607-9639-0AD8161327FD}" dt="2022-12-06T21:39:55.855" v="2962" actId="478"/>
        <pc:sldMkLst>
          <pc:docMk/>
          <pc:sldMk cId="1119443001" sldId="274"/>
        </pc:sldMkLst>
      </pc:sldChg>
    </pc:docChg>
  </pc:docChgLst>
  <pc:docChgLst>
    <pc:chgData name="Luke Amos" userId="80126f9f-26e7-4b0e-9912-c0b4f3d1c8ff" providerId="ADAL" clId="{3FC6DBED-1764-4287-9460-A69713F54FBA}"/>
    <pc:docChg chg="undo redo custSel modSld">
      <pc:chgData name="Luke Amos" userId="80126f9f-26e7-4b0e-9912-c0b4f3d1c8ff" providerId="ADAL" clId="{3FC6DBED-1764-4287-9460-A69713F54FBA}" dt="2025-03-10T13:19:35.107" v="49" actId="1076"/>
      <pc:docMkLst>
        <pc:docMk/>
      </pc:docMkLst>
      <pc:sldChg chg="delSp modSp mod">
        <pc:chgData name="Luke Amos" userId="80126f9f-26e7-4b0e-9912-c0b4f3d1c8ff" providerId="ADAL" clId="{3FC6DBED-1764-4287-9460-A69713F54FBA}" dt="2025-03-10T13:19:35.107" v="49" actId="1076"/>
        <pc:sldMkLst>
          <pc:docMk/>
          <pc:sldMk cId="1505238666" sldId="256"/>
        </pc:sldMkLst>
        <pc:spChg chg="mod">
          <ac:chgData name="Luke Amos" userId="80126f9f-26e7-4b0e-9912-c0b4f3d1c8ff" providerId="ADAL" clId="{3FC6DBED-1764-4287-9460-A69713F54FBA}" dt="2025-03-10T12:55:32.524" v="48" actId="1036"/>
          <ac:spMkLst>
            <pc:docMk/>
            <pc:sldMk cId="1505238666" sldId="256"/>
            <ac:spMk id="14" creationId="{686A280A-C7D7-57E8-4A67-EA418B761697}"/>
          </ac:spMkLst>
        </pc:spChg>
        <pc:spChg chg="mod">
          <ac:chgData name="Luke Amos" userId="80126f9f-26e7-4b0e-9912-c0b4f3d1c8ff" providerId="ADAL" clId="{3FC6DBED-1764-4287-9460-A69713F54FBA}" dt="2025-03-10T12:55:32.524" v="48" actId="1036"/>
          <ac:spMkLst>
            <pc:docMk/>
            <pc:sldMk cId="1505238666" sldId="256"/>
            <ac:spMk id="15" creationId="{0FBCE1EC-1800-625A-F994-C733F3C1DD41}"/>
          </ac:spMkLst>
        </pc:spChg>
        <pc:grpChg chg="mod">
          <ac:chgData name="Luke Amos" userId="80126f9f-26e7-4b0e-9912-c0b4f3d1c8ff" providerId="ADAL" clId="{3FC6DBED-1764-4287-9460-A69713F54FBA}" dt="2025-03-10T13:19:35.107" v="49" actId="1076"/>
          <ac:grpSpMkLst>
            <pc:docMk/>
            <pc:sldMk cId="1505238666" sldId="256"/>
            <ac:grpSpMk id="19" creationId="{1B3C5F13-C347-AF1A-140C-CB76B3C9A8F5}"/>
          </ac:grpSpMkLst>
        </pc:grpChg>
        <pc:picChg chg="del">
          <ac:chgData name="Luke Amos" userId="80126f9f-26e7-4b0e-9912-c0b4f3d1c8ff" providerId="ADAL" clId="{3FC6DBED-1764-4287-9460-A69713F54FBA}" dt="2025-03-10T12:54:20.287" v="13" actId="478"/>
          <ac:picMkLst>
            <pc:docMk/>
            <pc:sldMk cId="1505238666" sldId="256"/>
            <ac:picMk id="2" creationId="{3255E77C-F020-0205-00CD-BF63DBF0CEB5}"/>
          </ac:picMkLst>
        </pc:picChg>
        <pc:picChg chg="del">
          <ac:chgData name="Luke Amos" userId="80126f9f-26e7-4b0e-9912-c0b4f3d1c8ff" providerId="ADAL" clId="{3FC6DBED-1764-4287-9460-A69713F54FBA}" dt="2025-03-10T12:55:17.507" v="35" actId="478"/>
          <ac:picMkLst>
            <pc:docMk/>
            <pc:sldMk cId="1505238666" sldId="256"/>
            <ac:picMk id="3" creationId="{79C0ADB2-BC4E-E975-91F3-FAF60D8A0990}"/>
          </ac:picMkLst>
        </pc:picChg>
        <pc:picChg chg="mod">
          <ac:chgData name="Luke Amos" userId="80126f9f-26e7-4b0e-9912-c0b4f3d1c8ff" providerId="ADAL" clId="{3FC6DBED-1764-4287-9460-A69713F54FBA}" dt="2025-03-10T12:55:32.524" v="48" actId="1036"/>
          <ac:picMkLst>
            <pc:docMk/>
            <pc:sldMk cId="1505238666" sldId="256"/>
            <ac:picMk id="12" creationId="{191CE66C-E10C-D549-1C33-88DB16DBBCEF}"/>
          </ac:picMkLst>
        </pc:picChg>
        <pc:picChg chg="mod">
          <ac:chgData name="Luke Amos" userId="80126f9f-26e7-4b0e-9912-c0b4f3d1c8ff" providerId="ADAL" clId="{3FC6DBED-1764-4287-9460-A69713F54FBA}" dt="2025-03-10T13:19:35.107" v="49" actId="1076"/>
          <ac:picMkLst>
            <pc:docMk/>
            <pc:sldMk cId="1505238666" sldId="256"/>
            <ac:picMk id="1026" creationId="{B89A56C2-03C9-0E32-86BA-E548499B1C7A}"/>
          </ac:picMkLst>
        </pc:picChg>
        <pc:picChg chg="mod">
          <ac:chgData name="Luke Amos" userId="80126f9f-26e7-4b0e-9912-c0b4f3d1c8ff" providerId="ADAL" clId="{3FC6DBED-1764-4287-9460-A69713F54FBA}" dt="2025-03-10T13:19:35.107" v="49" actId="1076"/>
          <ac:picMkLst>
            <pc:docMk/>
            <pc:sldMk cId="1505238666" sldId="256"/>
            <ac:picMk id="1028" creationId="{90CDA4EC-90CF-266C-39E7-3EA6184DC354}"/>
          </ac:picMkLst>
        </pc:picChg>
        <pc:picChg chg="mod">
          <ac:chgData name="Luke Amos" userId="80126f9f-26e7-4b0e-9912-c0b4f3d1c8ff" providerId="ADAL" clId="{3FC6DBED-1764-4287-9460-A69713F54FBA}" dt="2025-03-10T13:19:35.107" v="49" actId="1076"/>
          <ac:picMkLst>
            <pc:docMk/>
            <pc:sldMk cId="1505238666" sldId="256"/>
            <ac:picMk id="1032" creationId="{63802CF6-CBE2-FA1B-0C79-DD3C54B500A1}"/>
          </ac:picMkLst>
        </pc:picChg>
        <pc:picChg chg="del">
          <ac:chgData name="Luke Amos" userId="80126f9f-26e7-4b0e-9912-c0b4f3d1c8ff" providerId="ADAL" clId="{3FC6DBED-1764-4287-9460-A69713F54FBA}" dt="2025-03-10T12:55:23.286" v="36" actId="478"/>
          <ac:picMkLst>
            <pc:docMk/>
            <pc:sldMk cId="1505238666" sldId="256"/>
            <ac:picMk id="1034" creationId="{61732DF4-909A-7960-64B5-F8A0E88DBC10}"/>
          </ac:picMkLst>
        </pc:picChg>
      </pc:sldChg>
      <pc:sldChg chg="delSp mod">
        <pc:chgData name="Luke Amos" userId="80126f9f-26e7-4b0e-9912-c0b4f3d1c8ff" providerId="ADAL" clId="{3FC6DBED-1764-4287-9460-A69713F54FBA}" dt="2025-03-10T12:54:32.891" v="18" actId="478"/>
        <pc:sldMkLst>
          <pc:docMk/>
          <pc:sldMk cId="4048250491" sldId="257"/>
        </pc:sldMkLst>
        <pc:picChg chg="del">
          <ac:chgData name="Luke Amos" userId="80126f9f-26e7-4b0e-9912-c0b4f3d1c8ff" providerId="ADAL" clId="{3FC6DBED-1764-4287-9460-A69713F54FBA}" dt="2025-03-10T12:54:32.891" v="18" actId="478"/>
          <ac:picMkLst>
            <pc:docMk/>
            <pc:sldMk cId="4048250491" sldId="257"/>
            <ac:picMk id="4" creationId="{7A3E1EE8-BEB8-AD3A-F513-6D6A473FE8A5}"/>
          </ac:picMkLst>
        </pc:picChg>
      </pc:sldChg>
      <pc:sldChg chg="delSp mod">
        <pc:chgData name="Luke Amos" userId="80126f9f-26e7-4b0e-9912-c0b4f3d1c8ff" providerId="ADAL" clId="{3FC6DBED-1764-4287-9460-A69713F54FBA}" dt="2025-03-10T12:54:35.507" v="19" actId="478"/>
        <pc:sldMkLst>
          <pc:docMk/>
          <pc:sldMk cId="1238592755" sldId="258"/>
        </pc:sldMkLst>
        <pc:picChg chg="del">
          <ac:chgData name="Luke Amos" userId="80126f9f-26e7-4b0e-9912-c0b4f3d1c8ff" providerId="ADAL" clId="{3FC6DBED-1764-4287-9460-A69713F54FBA}" dt="2025-03-10T12:54:35.507" v="19" actId="478"/>
          <ac:picMkLst>
            <pc:docMk/>
            <pc:sldMk cId="1238592755" sldId="258"/>
            <ac:picMk id="5" creationId="{9F7F09AC-F9FE-64E7-062D-F3770C3D0306}"/>
          </ac:picMkLst>
        </pc:picChg>
      </pc:sldChg>
      <pc:sldChg chg="delSp mod">
        <pc:chgData name="Luke Amos" userId="80126f9f-26e7-4b0e-9912-c0b4f3d1c8ff" providerId="ADAL" clId="{3FC6DBED-1764-4287-9460-A69713F54FBA}" dt="2025-03-10T12:54:37.478" v="20" actId="478"/>
        <pc:sldMkLst>
          <pc:docMk/>
          <pc:sldMk cId="3905997918" sldId="259"/>
        </pc:sldMkLst>
        <pc:picChg chg="del">
          <ac:chgData name="Luke Amos" userId="80126f9f-26e7-4b0e-9912-c0b4f3d1c8ff" providerId="ADAL" clId="{3FC6DBED-1764-4287-9460-A69713F54FBA}" dt="2025-03-10T12:54:37.478" v="20" actId="478"/>
          <ac:picMkLst>
            <pc:docMk/>
            <pc:sldMk cId="3905997918" sldId="259"/>
            <ac:picMk id="4" creationId="{676CF76F-AC1B-04B4-A8F9-F7C3941BA850}"/>
          </ac:picMkLst>
        </pc:picChg>
      </pc:sldChg>
      <pc:sldChg chg="delSp">
        <pc:chgData name="Luke Amos" userId="80126f9f-26e7-4b0e-9912-c0b4f3d1c8ff" providerId="ADAL" clId="{3FC6DBED-1764-4287-9460-A69713F54FBA}" dt="2025-03-10T12:54:30.723" v="17" actId="478"/>
        <pc:sldMkLst>
          <pc:docMk/>
          <pc:sldMk cId="3490066865" sldId="260"/>
        </pc:sldMkLst>
        <pc:picChg chg="del">
          <ac:chgData name="Luke Amos" userId="80126f9f-26e7-4b0e-9912-c0b4f3d1c8ff" providerId="ADAL" clId="{3FC6DBED-1764-4287-9460-A69713F54FBA}" dt="2025-03-10T12:54:30.723" v="17" actId="478"/>
          <ac:picMkLst>
            <pc:docMk/>
            <pc:sldMk cId="3490066865" sldId="260"/>
            <ac:picMk id="7" creationId="{B4EC02D0-2107-C8A9-3DF3-3A0848D1BA81}"/>
          </ac:picMkLst>
        </pc:picChg>
        <pc:picChg chg="del">
          <ac:chgData name="Luke Amos" userId="80126f9f-26e7-4b0e-9912-c0b4f3d1c8ff" providerId="ADAL" clId="{3FC6DBED-1764-4287-9460-A69713F54FBA}" dt="2025-03-10T12:54:29.894" v="16" actId="478"/>
          <ac:picMkLst>
            <pc:docMk/>
            <pc:sldMk cId="3490066865" sldId="260"/>
            <ac:picMk id="8" creationId="{E5D02BA4-FBD8-E094-907D-9F7D8B01505C}"/>
          </ac:picMkLst>
        </pc:picChg>
      </pc:sldChg>
      <pc:sldChg chg="delSp">
        <pc:chgData name="Luke Amos" userId="80126f9f-26e7-4b0e-9912-c0b4f3d1c8ff" providerId="ADAL" clId="{3FC6DBED-1764-4287-9460-A69713F54FBA}" dt="2025-03-10T12:54:40.547" v="22" actId="478"/>
        <pc:sldMkLst>
          <pc:docMk/>
          <pc:sldMk cId="933594851" sldId="261"/>
        </pc:sldMkLst>
        <pc:picChg chg="del">
          <ac:chgData name="Luke Amos" userId="80126f9f-26e7-4b0e-9912-c0b4f3d1c8ff" providerId="ADAL" clId="{3FC6DBED-1764-4287-9460-A69713F54FBA}" dt="2025-03-10T12:54:40.547" v="22" actId="478"/>
          <ac:picMkLst>
            <pc:docMk/>
            <pc:sldMk cId="933594851" sldId="261"/>
            <ac:picMk id="5" creationId="{C7517E51-6E30-2DB0-50F6-208DFB8DDB47}"/>
          </ac:picMkLst>
        </pc:picChg>
        <pc:picChg chg="del">
          <ac:chgData name="Luke Amos" userId="80126f9f-26e7-4b0e-9912-c0b4f3d1c8ff" providerId="ADAL" clId="{3FC6DBED-1764-4287-9460-A69713F54FBA}" dt="2025-03-10T12:54:39.960" v="21" actId="478"/>
          <ac:picMkLst>
            <pc:docMk/>
            <pc:sldMk cId="933594851" sldId="261"/>
            <ac:picMk id="6" creationId="{F30E453D-FD1A-AB69-2417-D8294F04462D}"/>
          </ac:picMkLst>
        </pc:picChg>
      </pc:sldChg>
      <pc:sldChg chg="delSp">
        <pc:chgData name="Luke Amos" userId="80126f9f-26e7-4b0e-9912-c0b4f3d1c8ff" providerId="ADAL" clId="{3FC6DBED-1764-4287-9460-A69713F54FBA}" dt="2025-03-10T12:54:52.627" v="28" actId="478"/>
        <pc:sldMkLst>
          <pc:docMk/>
          <pc:sldMk cId="3571795649" sldId="262"/>
        </pc:sldMkLst>
        <pc:picChg chg="del">
          <ac:chgData name="Luke Amos" userId="80126f9f-26e7-4b0e-9912-c0b4f3d1c8ff" providerId="ADAL" clId="{3FC6DBED-1764-4287-9460-A69713F54FBA}" dt="2025-03-10T12:54:52.627" v="28" actId="478"/>
          <ac:picMkLst>
            <pc:docMk/>
            <pc:sldMk cId="3571795649" sldId="262"/>
            <ac:picMk id="5" creationId="{E6576970-744F-F228-1FCE-7C3F5E593544}"/>
          </ac:picMkLst>
        </pc:picChg>
        <pc:picChg chg="del">
          <ac:chgData name="Luke Amos" userId="80126f9f-26e7-4b0e-9912-c0b4f3d1c8ff" providerId="ADAL" clId="{3FC6DBED-1764-4287-9460-A69713F54FBA}" dt="2025-03-10T12:54:51.895" v="27" actId="478"/>
          <ac:picMkLst>
            <pc:docMk/>
            <pc:sldMk cId="3571795649" sldId="262"/>
            <ac:picMk id="6" creationId="{1FA907B1-432C-203C-8EEE-78B2925AC426}"/>
          </ac:picMkLst>
        </pc:picChg>
      </pc:sldChg>
      <pc:sldChg chg="delSp mod">
        <pc:chgData name="Luke Amos" userId="80126f9f-26e7-4b0e-9912-c0b4f3d1c8ff" providerId="ADAL" clId="{3FC6DBED-1764-4287-9460-A69713F54FBA}" dt="2025-03-10T12:54:42.139" v="23" actId="478"/>
        <pc:sldMkLst>
          <pc:docMk/>
          <pc:sldMk cId="3660115706" sldId="263"/>
        </pc:sldMkLst>
        <pc:picChg chg="del">
          <ac:chgData name="Luke Amos" userId="80126f9f-26e7-4b0e-9912-c0b4f3d1c8ff" providerId="ADAL" clId="{3FC6DBED-1764-4287-9460-A69713F54FBA}" dt="2025-03-10T12:54:42.139" v="23" actId="478"/>
          <ac:picMkLst>
            <pc:docMk/>
            <pc:sldMk cId="3660115706" sldId="263"/>
            <ac:picMk id="4" creationId="{518EBE86-535F-4532-3EDB-D107C9A63E88}"/>
          </ac:picMkLst>
        </pc:picChg>
      </pc:sldChg>
      <pc:sldChg chg="delSp mod">
        <pc:chgData name="Luke Amos" userId="80126f9f-26e7-4b0e-9912-c0b4f3d1c8ff" providerId="ADAL" clId="{3FC6DBED-1764-4287-9460-A69713F54FBA}" dt="2025-03-10T12:54:43.467" v="24" actId="478"/>
        <pc:sldMkLst>
          <pc:docMk/>
          <pc:sldMk cId="1370261676" sldId="264"/>
        </pc:sldMkLst>
        <pc:picChg chg="del">
          <ac:chgData name="Luke Amos" userId="80126f9f-26e7-4b0e-9912-c0b4f3d1c8ff" providerId="ADAL" clId="{3FC6DBED-1764-4287-9460-A69713F54FBA}" dt="2025-03-10T12:54:43.467" v="24" actId="478"/>
          <ac:picMkLst>
            <pc:docMk/>
            <pc:sldMk cId="1370261676" sldId="264"/>
            <ac:picMk id="4" creationId="{32C0F05B-91B9-5FA6-FCF9-D30EC5F82F66}"/>
          </ac:picMkLst>
        </pc:picChg>
      </pc:sldChg>
      <pc:sldChg chg="delSp mod">
        <pc:chgData name="Luke Amos" userId="80126f9f-26e7-4b0e-9912-c0b4f3d1c8ff" providerId="ADAL" clId="{3FC6DBED-1764-4287-9460-A69713F54FBA}" dt="2025-03-10T12:54:47.825" v="26" actId="478"/>
        <pc:sldMkLst>
          <pc:docMk/>
          <pc:sldMk cId="3067996293" sldId="265"/>
        </pc:sldMkLst>
        <pc:picChg chg="del">
          <ac:chgData name="Luke Amos" userId="80126f9f-26e7-4b0e-9912-c0b4f3d1c8ff" providerId="ADAL" clId="{3FC6DBED-1764-4287-9460-A69713F54FBA}" dt="2025-03-10T12:54:47.825" v="26" actId="478"/>
          <ac:picMkLst>
            <pc:docMk/>
            <pc:sldMk cId="3067996293" sldId="265"/>
            <ac:picMk id="4" creationId="{E210C17B-ABF9-B41F-3262-7DA97E33CC0B}"/>
          </ac:picMkLst>
        </pc:picChg>
      </pc:sldChg>
      <pc:sldChg chg="addSp delSp mod">
        <pc:chgData name="Luke Amos" userId="80126f9f-26e7-4b0e-9912-c0b4f3d1c8ff" providerId="ADAL" clId="{3FC6DBED-1764-4287-9460-A69713F54FBA}" dt="2025-03-10T12:54:59.726" v="31" actId="478"/>
        <pc:sldMkLst>
          <pc:docMk/>
          <pc:sldMk cId="1756287431" sldId="266"/>
        </pc:sldMkLst>
        <pc:picChg chg="add del">
          <ac:chgData name="Luke Amos" userId="80126f9f-26e7-4b0e-9912-c0b4f3d1c8ff" providerId="ADAL" clId="{3FC6DBED-1764-4287-9460-A69713F54FBA}" dt="2025-03-10T12:54:59.726" v="31" actId="478"/>
          <ac:picMkLst>
            <pc:docMk/>
            <pc:sldMk cId="1756287431" sldId="266"/>
            <ac:picMk id="4" creationId="{84822D75-CE57-ED3F-D996-A67E113E2515}"/>
          </ac:picMkLst>
        </pc:picChg>
      </pc:sldChg>
      <pc:sldChg chg="delSp mod">
        <pc:chgData name="Luke Amos" userId="80126f9f-26e7-4b0e-9912-c0b4f3d1c8ff" providerId="ADAL" clId="{3FC6DBED-1764-4287-9460-A69713F54FBA}" dt="2025-03-10T12:55:01.242" v="32" actId="478"/>
        <pc:sldMkLst>
          <pc:docMk/>
          <pc:sldMk cId="3892844108" sldId="267"/>
        </pc:sldMkLst>
        <pc:picChg chg="del">
          <ac:chgData name="Luke Amos" userId="80126f9f-26e7-4b0e-9912-c0b4f3d1c8ff" providerId="ADAL" clId="{3FC6DBED-1764-4287-9460-A69713F54FBA}" dt="2025-03-10T12:55:01.242" v="32" actId="478"/>
          <ac:picMkLst>
            <pc:docMk/>
            <pc:sldMk cId="3892844108" sldId="267"/>
            <ac:picMk id="4" creationId="{08957E06-7C73-19D9-1325-9B0A45CCA7A4}"/>
          </ac:picMkLst>
        </pc:picChg>
      </pc:sldChg>
      <pc:sldChg chg="delSp mod">
        <pc:chgData name="Luke Amos" userId="80126f9f-26e7-4b0e-9912-c0b4f3d1c8ff" providerId="ADAL" clId="{3FC6DBED-1764-4287-9460-A69713F54FBA}" dt="2025-03-10T12:55:05.089" v="34" actId="478"/>
        <pc:sldMkLst>
          <pc:docMk/>
          <pc:sldMk cId="3113550480" sldId="268"/>
        </pc:sldMkLst>
        <pc:picChg chg="del">
          <ac:chgData name="Luke Amos" userId="80126f9f-26e7-4b0e-9912-c0b4f3d1c8ff" providerId="ADAL" clId="{3FC6DBED-1764-4287-9460-A69713F54FBA}" dt="2025-03-10T12:55:05.089" v="34" actId="478"/>
          <ac:picMkLst>
            <pc:docMk/>
            <pc:sldMk cId="3113550480" sldId="268"/>
            <ac:picMk id="5" creationId="{0BF4D8AE-A404-3E65-5D01-BEA5BEBEC918}"/>
          </ac:picMkLst>
        </pc:picChg>
      </pc:sldChg>
      <pc:sldChg chg="delSp mod">
        <pc:chgData name="Luke Amos" userId="80126f9f-26e7-4b0e-9912-c0b4f3d1c8ff" providerId="ADAL" clId="{3FC6DBED-1764-4287-9460-A69713F54FBA}" dt="2025-03-10T12:55:03.161" v="33" actId="478"/>
        <pc:sldMkLst>
          <pc:docMk/>
          <pc:sldMk cId="3186230600" sldId="269"/>
        </pc:sldMkLst>
        <pc:picChg chg="del">
          <ac:chgData name="Luke Amos" userId="80126f9f-26e7-4b0e-9912-c0b4f3d1c8ff" providerId="ADAL" clId="{3FC6DBED-1764-4287-9460-A69713F54FBA}" dt="2025-03-10T12:55:03.161" v="33" actId="478"/>
          <ac:picMkLst>
            <pc:docMk/>
            <pc:sldMk cId="3186230600" sldId="269"/>
            <ac:picMk id="4" creationId="{08957E06-7C73-19D9-1325-9B0A45CCA7A4}"/>
          </ac:picMkLst>
        </pc:picChg>
      </pc:sldChg>
      <pc:sldChg chg="delSp mod">
        <pc:chgData name="Luke Amos" userId="80126f9f-26e7-4b0e-9912-c0b4f3d1c8ff" providerId="ADAL" clId="{3FC6DBED-1764-4287-9460-A69713F54FBA}" dt="2025-03-10T12:54:45.318" v="25" actId="478"/>
        <pc:sldMkLst>
          <pc:docMk/>
          <pc:sldMk cId="2899432789" sldId="270"/>
        </pc:sldMkLst>
        <pc:picChg chg="del">
          <ac:chgData name="Luke Amos" userId="80126f9f-26e7-4b0e-9912-c0b4f3d1c8ff" providerId="ADAL" clId="{3FC6DBED-1764-4287-9460-A69713F54FBA}" dt="2025-03-10T12:54:45.318" v="25" actId="478"/>
          <ac:picMkLst>
            <pc:docMk/>
            <pc:sldMk cId="2899432789" sldId="270"/>
            <ac:picMk id="4" creationId="{32C0F05B-91B9-5FA6-FCF9-D30EC5F82F66}"/>
          </ac:picMkLst>
        </pc:picChg>
      </pc:sldChg>
    </pc:docChg>
  </pc:docChgLst>
  <pc:docChgLst>
    <pc:chgData name="Luke Amos" userId="80126f9f-26e7-4b0e-9912-c0b4f3d1c8ff" providerId="ADAL" clId="{7870F8B7-A381-4977-A82E-54B845C8C8DB}"/>
    <pc:docChg chg="custSel modSld">
      <pc:chgData name="Luke Amos" userId="80126f9f-26e7-4b0e-9912-c0b4f3d1c8ff" providerId="ADAL" clId="{7870F8B7-A381-4977-A82E-54B845C8C8DB}" dt="2022-12-07T09:40:28.637" v="37" actId="1076"/>
      <pc:docMkLst>
        <pc:docMk/>
      </pc:docMkLst>
      <pc:sldChg chg="delSp modSp mod">
        <pc:chgData name="Luke Amos" userId="80126f9f-26e7-4b0e-9912-c0b4f3d1c8ff" providerId="ADAL" clId="{7870F8B7-A381-4977-A82E-54B845C8C8DB}" dt="2022-12-07T09:40:06.856" v="20" actId="1036"/>
        <pc:sldMkLst>
          <pc:docMk/>
          <pc:sldMk cId="3892844108" sldId="267"/>
        </pc:sldMkLst>
      </pc:sldChg>
      <pc:sldChg chg="delSp modSp mod">
        <pc:chgData name="Luke Amos" userId="80126f9f-26e7-4b0e-9912-c0b4f3d1c8ff" providerId="ADAL" clId="{7870F8B7-A381-4977-A82E-54B845C8C8DB}" dt="2022-12-07T09:40:28.637" v="37" actId="1076"/>
        <pc:sldMkLst>
          <pc:docMk/>
          <pc:sldMk cId="3186230600" sldId="26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6E55BB-FBF8-40D1-B06A-65491BE7C12D}"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412091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E55BB-FBF8-40D1-B06A-65491BE7C12D}"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73040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E55BB-FBF8-40D1-B06A-65491BE7C12D}"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15205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6E55BB-FBF8-40D1-B06A-65491BE7C12D}"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320530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6E55BB-FBF8-40D1-B06A-65491BE7C12D}" type="datetimeFigureOut">
              <a:rPr lang="en-GB" smtClean="0"/>
              <a:t>10/03/2025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217723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6E55BB-FBF8-40D1-B06A-65491BE7C12D}"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153836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6E55BB-FBF8-40D1-B06A-65491BE7C12D}" type="datetimeFigureOut">
              <a:rPr lang="en-GB" smtClean="0"/>
              <a:t>10/03/2025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286695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6E55BB-FBF8-40D1-B06A-65491BE7C12D}" type="datetimeFigureOut">
              <a:rPr lang="en-GB" smtClean="0"/>
              <a:t>10/03/2025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309498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E55BB-FBF8-40D1-B06A-65491BE7C12D}" type="datetimeFigureOut">
              <a:rPr lang="en-GB" smtClean="0"/>
              <a:t>10/03/2025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357089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6E55BB-FBF8-40D1-B06A-65491BE7C12D}"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409797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6E55BB-FBF8-40D1-B06A-65491BE7C12D}" type="datetimeFigureOut">
              <a:rPr lang="en-GB" smtClean="0"/>
              <a:t>10/03/2025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D3BF42-CCC3-4306-9B08-C4BC6F9674A5}" type="slidenum">
              <a:rPr lang="en-GB" smtClean="0"/>
              <a:t>‹#›</a:t>
            </a:fld>
            <a:endParaRPr lang="en-GB"/>
          </a:p>
        </p:txBody>
      </p:sp>
    </p:spTree>
    <p:extLst>
      <p:ext uri="{BB962C8B-B14F-4D97-AF65-F5344CB8AC3E}">
        <p14:creationId xmlns:p14="http://schemas.microsoft.com/office/powerpoint/2010/main" val="2955778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06E55BB-FBF8-40D1-B06A-65491BE7C12D}" type="datetimeFigureOut">
              <a:rPr lang="en-GB" smtClean="0"/>
              <a:t>10/03/2025</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6D3BF42-CCC3-4306-9B08-C4BC6F9674A5}" type="slidenum">
              <a:rPr lang="en-GB" smtClean="0"/>
              <a:t>‹#›</a:t>
            </a:fld>
            <a:endParaRPr lang="en-GB"/>
          </a:p>
        </p:txBody>
      </p:sp>
    </p:spTree>
    <p:extLst>
      <p:ext uri="{BB962C8B-B14F-4D97-AF65-F5344CB8AC3E}">
        <p14:creationId xmlns:p14="http://schemas.microsoft.com/office/powerpoint/2010/main" val="2088551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4.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A close up of a logo&#10;&#10;Description automatically generated">
            <a:extLst>
              <a:ext uri="{FF2B5EF4-FFF2-40B4-BE49-F238E27FC236}">
                <a16:creationId xmlns:a16="http://schemas.microsoft.com/office/drawing/2014/main" id="{B3233227-F083-EFF4-D4BF-8C3ED3E92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48" y="230187"/>
            <a:ext cx="836902" cy="11673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A picture containing text, clipart&#10;&#10;Description automatically generated">
            <a:extLst>
              <a:ext uri="{FF2B5EF4-FFF2-40B4-BE49-F238E27FC236}">
                <a16:creationId xmlns:a16="http://schemas.microsoft.com/office/drawing/2014/main" id="{191CE66C-E10C-D549-1C33-88DB16DBB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110" y="1458401"/>
            <a:ext cx="1769779" cy="6208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fireworks&#10;&#10;Description automatically generated">
            <a:extLst>
              <a:ext uri="{FF2B5EF4-FFF2-40B4-BE49-F238E27FC236}">
                <a16:creationId xmlns:a16="http://schemas.microsoft.com/office/drawing/2014/main" id="{29C54FD8-5C81-B9AD-C558-906E0D92685D}"/>
              </a:ext>
            </a:extLst>
          </p:cNvPr>
          <p:cNvPicPr/>
          <p:nvPr/>
        </p:nvPicPr>
        <p:blipFill rotWithShape="1">
          <a:blip r:embed="rId4" cstate="print">
            <a:extLst>
              <a:ext uri="{28A0092B-C50C-407E-A947-70E740481C1C}">
                <a14:useLocalDpi xmlns:a14="http://schemas.microsoft.com/office/drawing/2010/main" val="0"/>
              </a:ext>
            </a:extLst>
          </a:blip>
          <a:srcRect l="12109" t="4224" r="12209"/>
          <a:stretch/>
        </p:blipFill>
        <p:spPr bwMode="auto">
          <a:xfrm>
            <a:off x="5868989" y="190033"/>
            <a:ext cx="765463" cy="1257767"/>
          </a:xfrm>
          <a:prstGeom prst="rect">
            <a:avLst/>
          </a:prstGeom>
          <a:ln>
            <a:noFill/>
          </a:ln>
          <a:effectLst/>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686A280A-C7D7-57E8-4A67-EA418B761697}"/>
              </a:ext>
            </a:extLst>
          </p:cNvPr>
          <p:cNvSpPr txBox="1"/>
          <p:nvPr/>
        </p:nvSpPr>
        <p:spPr>
          <a:xfrm>
            <a:off x="742950" y="2872560"/>
            <a:ext cx="5353050" cy="1569660"/>
          </a:xfrm>
          <a:prstGeom prst="rect">
            <a:avLst/>
          </a:prstGeom>
          <a:noFill/>
        </p:spPr>
        <p:txBody>
          <a:bodyPr wrap="square" rtlCol="0">
            <a:spAutoFit/>
          </a:bodyPr>
          <a:lstStyle/>
          <a:p>
            <a:pPr algn="ctr"/>
            <a:r>
              <a:rPr lang="en-GB" sz="4800" dirty="0">
                <a:solidFill>
                  <a:srgbClr val="7030A0"/>
                </a:solidFill>
                <a:latin typeface="Modern Love" panose="04090805081005020601" pitchFamily="82" charset="0"/>
              </a:rPr>
              <a:t>Literature</a:t>
            </a:r>
          </a:p>
          <a:p>
            <a:pPr algn="ctr"/>
            <a:r>
              <a:rPr lang="en-GB" sz="2400" dirty="0">
                <a:solidFill>
                  <a:srgbClr val="7030A0"/>
                </a:solidFill>
                <a:latin typeface="Abadi Extra Light" panose="020B0204020104020204" pitchFamily="34" charset="0"/>
              </a:rPr>
              <a:t>Macbeth, An Inspector Calls </a:t>
            </a:r>
          </a:p>
          <a:p>
            <a:pPr algn="ctr"/>
            <a:r>
              <a:rPr lang="en-GB" sz="2400" dirty="0">
                <a:solidFill>
                  <a:srgbClr val="7030A0"/>
                </a:solidFill>
                <a:latin typeface="Abadi Extra Light" panose="020B0204020104020204" pitchFamily="34" charset="0"/>
              </a:rPr>
              <a:t>&amp; A Christmas Carol</a:t>
            </a:r>
          </a:p>
        </p:txBody>
      </p:sp>
      <p:sp>
        <p:nvSpPr>
          <p:cNvPr id="15" name="Text Box 4">
            <a:extLst>
              <a:ext uri="{FF2B5EF4-FFF2-40B4-BE49-F238E27FC236}">
                <a16:creationId xmlns:a16="http://schemas.microsoft.com/office/drawing/2014/main" id="{0FBCE1EC-1800-625A-F994-C733F3C1DD41}"/>
              </a:ext>
            </a:extLst>
          </p:cNvPr>
          <p:cNvSpPr txBox="1">
            <a:spLocks noChangeArrowheads="1"/>
          </p:cNvSpPr>
          <p:nvPr/>
        </p:nvSpPr>
        <p:spPr bwMode="auto">
          <a:xfrm>
            <a:off x="1603914" y="9442899"/>
            <a:ext cx="363112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i="0" u="none" strike="noStrike" kern="1200" cap="none" spc="0" normalizeH="0" baseline="0" noProof="0" dirty="0">
                <a:ln w="12700">
                  <a:noFill/>
                </a:ln>
                <a:solidFill>
                  <a:srgbClr val="FF0000"/>
                </a:solidFill>
                <a:effectLst>
                  <a:glow rad="63500">
                    <a:schemeClr val="accent2">
                      <a:satMod val="175000"/>
                      <a:alpha val="40000"/>
                    </a:schemeClr>
                  </a:glow>
                </a:effectLst>
                <a:uLnTx/>
                <a:uFillTx/>
                <a:latin typeface="Modern Love Caps" panose="04070805081001020A01" pitchFamily="82" charset="0"/>
                <a:ea typeface="Calibri" panose="020F0502020204030204" pitchFamily="34" charset="0"/>
                <a:cs typeface="Calibri Light" panose="020F0302020204030204" pitchFamily="34" charset="0"/>
              </a:rPr>
              <a:t>Mixed Student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i="0" u="none" strike="noStrike" kern="1200" cap="none" spc="0" normalizeH="0" baseline="0" noProof="0" dirty="0">
                <a:ln w="12700">
                  <a:noFill/>
                </a:ln>
                <a:solidFill>
                  <a:srgbClr val="FF0000"/>
                </a:solidFill>
                <a:effectLst>
                  <a:glow rad="63500">
                    <a:schemeClr val="accent2">
                      <a:satMod val="175000"/>
                      <a:alpha val="40000"/>
                    </a:schemeClr>
                  </a:glow>
                </a:effectLst>
                <a:uLnTx/>
                <a:uFillTx/>
                <a:latin typeface="Modern Love Caps" panose="04070805081001020A01" pitchFamily="82" charset="0"/>
                <a:cs typeface="Calibri Light" panose="020F0302020204030204" pitchFamily="34" charset="0"/>
              </a:rPr>
              <a:t>Revision Guide</a:t>
            </a:r>
            <a:endParaRPr kumimoji="0" lang="en-US" altLang="en-US" sz="1800" i="0" u="none" strike="noStrike" kern="1200" cap="none" spc="0" normalizeH="0" baseline="0" noProof="0" dirty="0">
              <a:ln w="12700">
                <a:noFill/>
              </a:ln>
              <a:solidFill>
                <a:srgbClr val="FF0000"/>
              </a:solidFill>
              <a:effectLst>
                <a:glow rad="63500">
                  <a:schemeClr val="accent2">
                    <a:satMod val="175000"/>
                    <a:alpha val="40000"/>
                  </a:schemeClr>
                </a:glow>
              </a:effectLst>
              <a:uLnTx/>
              <a:uFillTx/>
              <a:latin typeface="Modern Love Caps" panose="04070805081001020A01" pitchFamily="82" charset="0"/>
              <a:cs typeface="Calibri Light" panose="020F0302020204030204" pitchFamily="34" charset="0"/>
            </a:endParaRPr>
          </a:p>
        </p:txBody>
      </p:sp>
      <p:grpSp>
        <p:nvGrpSpPr>
          <p:cNvPr id="19" name="Group 18">
            <a:extLst>
              <a:ext uri="{FF2B5EF4-FFF2-40B4-BE49-F238E27FC236}">
                <a16:creationId xmlns:a16="http://schemas.microsoft.com/office/drawing/2014/main" id="{1B3C5F13-C347-AF1A-140C-CB76B3C9A8F5}"/>
              </a:ext>
            </a:extLst>
          </p:cNvPr>
          <p:cNvGrpSpPr/>
          <p:nvPr/>
        </p:nvGrpSpPr>
        <p:grpSpPr>
          <a:xfrm>
            <a:off x="419156" y="5364498"/>
            <a:ext cx="6019685" cy="2956491"/>
            <a:chOff x="-770667" y="5349870"/>
            <a:chExt cx="7353914" cy="3702621"/>
          </a:xfrm>
        </p:grpSpPr>
        <p:pic>
          <p:nvPicPr>
            <p:cNvPr id="1026" name="Picture 2" descr="Image result for a christmas carol book">
              <a:extLst>
                <a:ext uri="{FF2B5EF4-FFF2-40B4-BE49-F238E27FC236}">
                  <a16:creationId xmlns:a16="http://schemas.microsoft.com/office/drawing/2014/main" id="{B89A56C2-03C9-0E32-86BA-E548499B1C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141" y="5349870"/>
              <a:ext cx="2382106" cy="3702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an inspector calls book">
              <a:extLst>
                <a:ext uri="{FF2B5EF4-FFF2-40B4-BE49-F238E27FC236}">
                  <a16:creationId xmlns:a16="http://schemas.microsoft.com/office/drawing/2014/main" id="{90CDA4EC-90CF-266C-39E7-3EA6184DC3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2260" y="5349870"/>
              <a:ext cx="2398881" cy="3702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macbeth book">
              <a:extLst>
                <a:ext uri="{FF2B5EF4-FFF2-40B4-BE49-F238E27FC236}">
                  <a16:creationId xmlns:a16="http://schemas.microsoft.com/office/drawing/2014/main" id="{63802CF6-CBE2-FA1B-0C79-DD3C54B500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667" y="5349870"/>
              <a:ext cx="2523267" cy="3702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20" name="Picture 19">
            <a:extLst>
              <a:ext uri="{FF2B5EF4-FFF2-40B4-BE49-F238E27FC236}">
                <a16:creationId xmlns:a16="http://schemas.microsoft.com/office/drawing/2014/main" id="{DFE8DF4C-56DC-B899-6291-6C51A0EFEC46}"/>
              </a:ext>
            </a:extLst>
          </p:cNvPr>
          <p:cNvPicPr>
            <a:picLocks noChangeAspect="1"/>
          </p:cNvPicPr>
          <p:nvPr/>
        </p:nvPicPr>
        <p:blipFill>
          <a:blip r:embed="rId8"/>
          <a:stretch>
            <a:fillRect/>
          </a:stretch>
        </p:blipFill>
        <p:spPr>
          <a:xfrm>
            <a:off x="0" y="12058269"/>
            <a:ext cx="6858000" cy="133731"/>
          </a:xfrm>
          <a:prstGeom prst="rect">
            <a:avLst/>
          </a:prstGeom>
        </p:spPr>
      </p:pic>
    </p:spTree>
    <p:extLst>
      <p:ext uri="{BB962C8B-B14F-4D97-AF65-F5344CB8AC3E}">
        <p14:creationId xmlns:p14="http://schemas.microsoft.com/office/powerpoint/2010/main" val="150523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0066"/>
                </a:solidFill>
                <a:effectLst/>
                <a:uLnTx/>
                <a:uFillTx/>
                <a:latin typeface="Modern Love" panose="04090805081005020601" pitchFamily="82" charset="0"/>
                <a:ea typeface="+mn-ea"/>
                <a:cs typeface="Times New Roman" panose="02020603050405020304" pitchFamily="18" charset="0"/>
              </a:rPr>
              <a:t>AO2: Methods &amp; Analysis</a:t>
            </a:r>
            <a:endParaRPr kumimoji="0" lang="en-US" altLang="en-US" sz="1400" b="0" i="0" u="none" strike="noStrike" kern="1200" cap="none" spc="0" normalizeH="0" baseline="0" noProof="0" dirty="0">
              <a:ln>
                <a:noFill/>
              </a:ln>
              <a:solidFill>
                <a:srgbClr val="FF0066"/>
              </a:solidFill>
              <a:effectLst/>
              <a:uLnTx/>
              <a:uFillTx/>
              <a:latin typeface="Modern Love" panose="04090805081005020601" pitchFamily="82" charset="0"/>
              <a:ea typeface="+mn-ea"/>
              <a:cs typeface="+mn-cs"/>
            </a:endParaRPr>
          </a:p>
        </p:txBody>
      </p:sp>
      <p:sp>
        <p:nvSpPr>
          <p:cNvPr id="8" name="TextBox 7">
            <a:extLst>
              <a:ext uri="{FF2B5EF4-FFF2-40B4-BE49-F238E27FC236}">
                <a16:creationId xmlns:a16="http://schemas.microsoft.com/office/drawing/2014/main" id="{32CECFB0-A38D-0E67-22AE-72F821E2C1CB}"/>
              </a:ext>
            </a:extLst>
          </p:cNvPr>
          <p:cNvSpPr txBox="1"/>
          <p:nvPr/>
        </p:nvSpPr>
        <p:spPr>
          <a:xfrm>
            <a:off x="523875" y="1696904"/>
            <a:ext cx="5810250" cy="1723549"/>
          </a:xfrm>
          <a:prstGeom prst="rect">
            <a:avLst/>
          </a:prstGeom>
          <a:noFill/>
          <a:ln w="38100">
            <a:solidFill>
              <a:srgbClr val="00B0F0"/>
            </a:solidFill>
          </a:ln>
        </p:spPr>
        <p:txBody>
          <a:bodyPr wrap="square">
            <a:spAutoFit/>
          </a:bodyPr>
          <a:lstStyle/>
          <a:p>
            <a:pPr marL="285750" indent="-285750">
              <a:spcBef>
                <a:spcPts val="400"/>
              </a:spcBef>
              <a:buFont typeface="Arial" panose="020B0604020202020204" pitchFamily="34" charset="0"/>
              <a:buChar char="•"/>
            </a:pPr>
            <a:r>
              <a:rPr lang="en-GB" sz="1600" dirty="0"/>
              <a:t>‘I was in that state when  a chap easily turns nasty.’</a:t>
            </a:r>
          </a:p>
          <a:p>
            <a:pPr marL="285750" indent="-285750">
              <a:spcBef>
                <a:spcPts val="400"/>
              </a:spcBef>
              <a:buFont typeface="Arial" panose="020B0604020202020204" pitchFamily="34" charset="0"/>
              <a:buChar char="•"/>
            </a:pPr>
            <a:r>
              <a:rPr lang="en-GB" sz="1600" dirty="0"/>
              <a:t>‘You’re not the kind of father a chap could go to when he’s in trouble. That’s why.’</a:t>
            </a:r>
          </a:p>
          <a:p>
            <a:pPr marL="285750" indent="-285750">
              <a:spcBef>
                <a:spcPts val="400"/>
              </a:spcBef>
              <a:buFont typeface="Arial" panose="020B0604020202020204" pitchFamily="34" charset="0"/>
              <a:buChar char="•"/>
            </a:pPr>
            <a:r>
              <a:rPr lang="en-GB" sz="1600" dirty="0"/>
              <a:t>‘You killed her – and the child she’d have had too – my child’</a:t>
            </a:r>
          </a:p>
          <a:p>
            <a:pPr marL="285750" indent="-285750">
              <a:spcBef>
                <a:spcPts val="400"/>
              </a:spcBef>
              <a:buFont typeface="Arial" panose="020B0604020202020204" pitchFamily="34" charset="0"/>
              <a:buChar char="•"/>
            </a:pPr>
            <a:r>
              <a:rPr lang="en-GB" sz="1600" dirty="0"/>
              <a:t>‘You’re beginning to pretend as if nothing’s really happened at all. And I can’t see it like that. The girl’s still dead, isn’t she?’</a:t>
            </a:r>
          </a:p>
        </p:txBody>
      </p:sp>
      <p:sp>
        <p:nvSpPr>
          <p:cNvPr id="11" name="TextBox 10">
            <a:extLst>
              <a:ext uri="{FF2B5EF4-FFF2-40B4-BE49-F238E27FC236}">
                <a16:creationId xmlns:a16="http://schemas.microsoft.com/office/drawing/2014/main" id="{6A96E8F1-B41D-F715-F644-4C148953322C}"/>
              </a:ext>
            </a:extLst>
          </p:cNvPr>
          <p:cNvSpPr txBox="1"/>
          <p:nvPr/>
        </p:nvSpPr>
        <p:spPr>
          <a:xfrm>
            <a:off x="4221480" y="1398198"/>
            <a:ext cx="2112644" cy="584775"/>
          </a:xfrm>
          <a:prstGeom prst="rect">
            <a:avLst/>
          </a:prstGeom>
          <a:noFill/>
        </p:spPr>
        <p:txBody>
          <a:bodyPr wrap="square" rtlCol="0">
            <a:spAutoFit/>
          </a:bodyPr>
          <a:lstStyle/>
          <a:p>
            <a:pPr algn="r"/>
            <a:r>
              <a:rPr lang="en-GB" sz="3200" b="1" dirty="0">
                <a:ln w="6600">
                  <a:solidFill>
                    <a:schemeClr val="accent5"/>
                  </a:solidFill>
                  <a:prstDash val="solid"/>
                </a:ln>
                <a:solidFill>
                  <a:srgbClr val="FFFFFF"/>
                </a:solidFill>
                <a:effectLst>
                  <a:outerShdw blurRad="50800" dist="38100" dir="2700000" algn="tl" rotWithShape="0">
                    <a:prstClr val="black">
                      <a:alpha val="40000"/>
                    </a:prstClr>
                  </a:outerShdw>
                </a:effectLst>
                <a:latin typeface="Modern Love Caps" panose="04070805081001020A01" pitchFamily="82" charset="0"/>
              </a:rPr>
              <a:t>Eric</a:t>
            </a:r>
            <a:endParaRPr lang="en-GB" sz="3200" dirty="0">
              <a:ln w="6600">
                <a:solidFill>
                  <a:schemeClr val="accent5"/>
                </a:solidFill>
                <a:prstDash val="solid"/>
              </a:ln>
              <a:effectLst>
                <a:outerShdw blurRad="50800" dist="38100" dir="2700000" algn="tl" rotWithShape="0">
                  <a:prstClr val="black">
                    <a:alpha val="40000"/>
                  </a:prstClr>
                </a:outerShdw>
              </a:effectLst>
              <a:latin typeface="Modern Love Caps" panose="04070805081001020A01" pitchFamily="82" charset="0"/>
            </a:endParaRPr>
          </a:p>
        </p:txBody>
      </p:sp>
      <p:sp>
        <p:nvSpPr>
          <p:cNvPr id="12" name="TextBox 11">
            <a:extLst>
              <a:ext uri="{FF2B5EF4-FFF2-40B4-BE49-F238E27FC236}">
                <a16:creationId xmlns:a16="http://schemas.microsoft.com/office/drawing/2014/main" id="{1024E946-C0A2-E61D-8C02-2596DC5F9EC0}"/>
              </a:ext>
            </a:extLst>
          </p:cNvPr>
          <p:cNvSpPr txBox="1"/>
          <p:nvPr/>
        </p:nvSpPr>
        <p:spPr>
          <a:xfrm>
            <a:off x="523875" y="3982032"/>
            <a:ext cx="5810250" cy="1774845"/>
          </a:xfrm>
          <a:prstGeom prst="rect">
            <a:avLst/>
          </a:prstGeom>
          <a:noFill/>
          <a:ln w="38100">
            <a:solidFill>
              <a:srgbClr val="7030A0"/>
            </a:solidFill>
          </a:ln>
        </p:spPr>
        <p:txBody>
          <a:bodyPr wrap="square">
            <a:spAutoFit/>
          </a:bodyPr>
          <a:lstStyle/>
          <a:p>
            <a:pPr marL="285750" indent="-285750">
              <a:spcBef>
                <a:spcPts val="400"/>
              </a:spcBef>
              <a:buFont typeface="Arial" panose="020B0604020202020204" pitchFamily="34" charset="0"/>
              <a:buChar char="•"/>
            </a:pPr>
            <a:r>
              <a:rPr lang="en-GB" sz="1600" dirty="0"/>
              <a:t>‘But these girls aren’t cheap labour – they’re people.’</a:t>
            </a:r>
          </a:p>
          <a:p>
            <a:pPr marL="285750" indent="-285750">
              <a:spcBef>
                <a:spcPts val="400"/>
              </a:spcBef>
              <a:buFont typeface="Arial" panose="020B0604020202020204" pitchFamily="34" charset="0"/>
              <a:buChar char="•"/>
            </a:pPr>
            <a:r>
              <a:rPr lang="en-GB" sz="1600" dirty="0"/>
              <a:t>‘I felt rotten about it at the time and now I feel a lot worse.’</a:t>
            </a:r>
          </a:p>
          <a:p>
            <a:pPr marL="285750" indent="-285750">
              <a:spcBef>
                <a:spcPts val="400"/>
              </a:spcBef>
              <a:buFont typeface="Arial" panose="020B0604020202020204" pitchFamily="34" charset="0"/>
              <a:buChar char="•"/>
            </a:pPr>
            <a:r>
              <a:rPr lang="en-GB" sz="1600" dirty="0"/>
              <a:t>‘She was very pretty and looked like she could take care of herself.’</a:t>
            </a:r>
          </a:p>
          <a:p>
            <a:pPr marL="285750" indent="-285750">
              <a:spcBef>
                <a:spcPts val="400"/>
              </a:spcBef>
              <a:buFont typeface="Arial" panose="020B0604020202020204" pitchFamily="34" charset="0"/>
              <a:buChar char="•"/>
            </a:pPr>
            <a:r>
              <a:rPr lang="en-GB" sz="1600" dirty="0"/>
              <a:t>‘I hate to think how much he knows that we don’t know yet.’</a:t>
            </a:r>
          </a:p>
          <a:p>
            <a:pPr marL="285750" indent="-285750">
              <a:spcBef>
                <a:spcPts val="400"/>
              </a:spcBef>
              <a:buFont typeface="Arial" panose="020B0604020202020204" pitchFamily="34" charset="0"/>
              <a:buChar char="•"/>
            </a:pPr>
            <a:r>
              <a:rPr lang="en-GB" sz="1600" dirty="0"/>
              <a:t>‘I know I’m to blame and I’m desperately sorry.’</a:t>
            </a:r>
          </a:p>
        </p:txBody>
      </p:sp>
      <p:sp>
        <p:nvSpPr>
          <p:cNvPr id="13" name="TextBox 12">
            <a:extLst>
              <a:ext uri="{FF2B5EF4-FFF2-40B4-BE49-F238E27FC236}">
                <a16:creationId xmlns:a16="http://schemas.microsoft.com/office/drawing/2014/main" id="{992193BD-538C-50C0-D067-F2CBA8D1039D}"/>
              </a:ext>
            </a:extLst>
          </p:cNvPr>
          <p:cNvSpPr txBox="1"/>
          <p:nvPr/>
        </p:nvSpPr>
        <p:spPr>
          <a:xfrm>
            <a:off x="3867150" y="3707391"/>
            <a:ext cx="2466974" cy="584775"/>
          </a:xfrm>
          <a:prstGeom prst="rect">
            <a:avLst/>
          </a:prstGeom>
          <a:noFill/>
        </p:spPr>
        <p:txBody>
          <a:bodyPr wrap="square" rtlCol="0">
            <a:spAutoFit/>
          </a:bodyPr>
          <a:lstStyle/>
          <a:p>
            <a:pPr algn="r"/>
            <a:r>
              <a:rPr lang="en-GB" sz="3200" b="1" dirty="0">
                <a:ln w="6600">
                  <a:solidFill>
                    <a:srgbClr val="7030A0"/>
                  </a:solidFill>
                  <a:prstDash val="solid"/>
                </a:ln>
                <a:solidFill>
                  <a:srgbClr val="FFFFFF"/>
                </a:solidFill>
                <a:effectLst>
                  <a:outerShdw blurRad="50800" dist="38100" dir="2700000" algn="tl" rotWithShape="0">
                    <a:prstClr val="black">
                      <a:alpha val="40000"/>
                    </a:prstClr>
                  </a:outerShdw>
                </a:effectLst>
                <a:latin typeface="Modern Love Caps" panose="04070805081001020A01" pitchFamily="82" charset="0"/>
              </a:rPr>
              <a:t>Sheila</a:t>
            </a:r>
            <a:endParaRPr lang="en-GB" sz="3200" dirty="0">
              <a:ln w="6600">
                <a:solidFill>
                  <a:srgbClr val="7030A0"/>
                </a:solidFill>
                <a:prstDash val="solid"/>
              </a:ln>
              <a:effectLst>
                <a:outerShdw blurRad="50800" dist="38100" dir="2700000" algn="tl" rotWithShape="0">
                  <a:prstClr val="black">
                    <a:alpha val="40000"/>
                  </a:prstClr>
                </a:outerShdw>
              </a:effectLst>
              <a:latin typeface="Modern Love Caps" panose="04070805081001020A01" pitchFamily="82" charset="0"/>
            </a:endParaRPr>
          </a:p>
        </p:txBody>
      </p:sp>
      <p:sp>
        <p:nvSpPr>
          <p:cNvPr id="5" name="TextBox 4">
            <a:extLst>
              <a:ext uri="{FF2B5EF4-FFF2-40B4-BE49-F238E27FC236}">
                <a16:creationId xmlns:a16="http://schemas.microsoft.com/office/drawing/2014/main" id="{B8476731-A1D4-A961-7072-82E9EDFE147B}"/>
              </a:ext>
            </a:extLst>
          </p:cNvPr>
          <p:cNvSpPr txBox="1"/>
          <p:nvPr/>
        </p:nvSpPr>
        <p:spPr>
          <a:xfrm>
            <a:off x="523875" y="6322797"/>
            <a:ext cx="5810250" cy="1723549"/>
          </a:xfrm>
          <a:prstGeom prst="rect">
            <a:avLst/>
          </a:prstGeom>
          <a:noFill/>
          <a:ln w="38100">
            <a:solidFill>
              <a:schemeClr val="accent2"/>
            </a:solidFill>
          </a:ln>
        </p:spPr>
        <p:txBody>
          <a:bodyPr wrap="square">
            <a:spAutoFit/>
          </a:bodyPr>
          <a:lstStyle/>
          <a:p>
            <a:pPr marL="285750" indent="-285750">
              <a:spcBef>
                <a:spcPts val="400"/>
              </a:spcBef>
              <a:buFont typeface="Arial" panose="020B0604020202020204" pitchFamily="34" charset="0"/>
              <a:buChar char="•"/>
            </a:pPr>
            <a:r>
              <a:rPr lang="en-GB" sz="1600" dirty="0"/>
              <a:t>(To Sheila) ‘I hope I can make you as happy as you deserve to be.’</a:t>
            </a:r>
          </a:p>
          <a:p>
            <a:pPr marL="285750" indent="-285750">
              <a:spcBef>
                <a:spcPts val="400"/>
              </a:spcBef>
              <a:buFont typeface="Arial" panose="020B0604020202020204" pitchFamily="34" charset="0"/>
              <a:buChar char="•"/>
            </a:pPr>
            <a:r>
              <a:rPr lang="en-GB" sz="1600" dirty="0"/>
              <a:t>‘My God! ...I’ve suddenly realized – taken it in properly – that she’d dead!’</a:t>
            </a:r>
          </a:p>
          <a:p>
            <a:pPr marL="285750" indent="-285750">
              <a:spcBef>
                <a:spcPts val="400"/>
              </a:spcBef>
              <a:buFont typeface="Arial" panose="020B0604020202020204" pitchFamily="34" charset="0"/>
              <a:buChar char="•"/>
            </a:pPr>
            <a:r>
              <a:rPr lang="en-GB" sz="1600" dirty="0"/>
              <a:t>‘I didn’t install her there so I could make love to her.’</a:t>
            </a:r>
          </a:p>
          <a:p>
            <a:pPr marL="285750" indent="-285750">
              <a:spcBef>
                <a:spcPts val="400"/>
              </a:spcBef>
              <a:buFont typeface="Arial" panose="020B0604020202020204" pitchFamily="34" charset="0"/>
              <a:buChar char="•"/>
            </a:pPr>
            <a:r>
              <a:rPr lang="en-GB" sz="1600" dirty="0"/>
              <a:t>‘I didn’t feel about her as she felt about me.’</a:t>
            </a:r>
          </a:p>
        </p:txBody>
      </p:sp>
      <p:sp>
        <p:nvSpPr>
          <p:cNvPr id="6" name="TextBox 5">
            <a:extLst>
              <a:ext uri="{FF2B5EF4-FFF2-40B4-BE49-F238E27FC236}">
                <a16:creationId xmlns:a16="http://schemas.microsoft.com/office/drawing/2014/main" id="{54E36B99-9950-CEB9-E37C-FC312C68D640}"/>
              </a:ext>
            </a:extLst>
          </p:cNvPr>
          <p:cNvSpPr txBox="1"/>
          <p:nvPr/>
        </p:nvSpPr>
        <p:spPr>
          <a:xfrm>
            <a:off x="3867150" y="6048156"/>
            <a:ext cx="2466974" cy="584775"/>
          </a:xfrm>
          <a:prstGeom prst="rect">
            <a:avLst/>
          </a:prstGeom>
          <a:noFill/>
        </p:spPr>
        <p:txBody>
          <a:bodyPr wrap="square" rtlCol="0">
            <a:spAutoFit/>
          </a:bodyPr>
          <a:lstStyle/>
          <a:p>
            <a:pPr algn="r"/>
            <a:r>
              <a:rPr lang="en-GB" sz="3200" b="1" dirty="0">
                <a:ln w="6600">
                  <a:solidFill>
                    <a:schemeClr val="accent2"/>
                  </a:solidFill>
                  <a:prstDash val="solid"/>
                </a:ln>
                <a:solidFill>
                  <a:srgbClr val="FFFFFF"/>
                </a:solidFill>
                <a:effectLst>
                  <a:outerShdw blurRad="50800" dist="38100" dir="2700000" algn="tl" rotWithShape="0">
                    <a:prstClr val="black">
                      <a:alpha val="40000"/>
                    </a:prstClr>
                  </a:outerShdw>
                </a:effectLst>
                <a:latin typeface="Modern Love Caps" panose="04070805081001020A01" pitchFamily="82" charset="0"/>
              </a:rPr>
              <a:t>Gerald</a:t>
            </a:r>
            <a:endParaRPr lang="en-GB" sz="3200" dirty="0">
              <a:ln w="6600">
                <a:solidFill>
                  <a:schemeClr val="accent2"/>
                </a:solidFill>
                <a:prstDash val="solid"/>
              </a:ln>
              <a:effectLst>
                <a:outerShdw blurRad="50800" dist="38100" dir="2700000" algn="tl" rotWithShape="0">
                  <a:prstClr val="black">
                    <a:alpha val="40000"/>
                  </a:prstClr>
                </a:outerShdw>
              </a:effectLst>
              <a:latin typeface="Modern Love Caps" panose="04070805081001020A01" pitchFamily="82" charset="0"/>
            </a:endParaRPr>
          </a:p>
        </p:txBody>
      </p:sp>
      <p:sp>
        <p:nvSpPr>
          <p:cNvPr id="7" name="TextBox 6">
            <a:extLst>
              <a:ext uri="{FF2B5EF4-FFF2-40B4-BE49-F238E27FC236}">
                <a16:creationId xmlns:a16="http://schemas.microsoft.com/office/drawing/2014/main" id="{8366B3C6-877E-9012-0658-BBABCA4A8A93}"/>
              </a:ext>
            </a:extLst>
          </p:cNvPr>
          <p:cNvSpPr txBox="1"/>
          <p:nvPr/>
        </p:nvSpPr>
        <p:spPr>
          <a:xfrm>
            <a:off x="523875" y="8663562"/>
            <a:ext cx="5810250" cy="1969770"/>
          </a:xfrm>
          <a:prstGeom prst="rect">
            <a:avLst/>
          </a:prstGeom>
          <a:noFill/>
          <a:ln w="38100">
            <a:solidFill>
              <a:schemeClr val="accent6"/>
            </a:solidFill>
          </a:ln>
        </p:spPr>
        <p:txBody>
          <a:bodyPr wrap="square">
            <a:spAutoFit/>
          </a:bodyPr>
          <a:lstStyle/>
          <a:p>
            <a:pPr marL="285750" indent="-285750">
              <a:spcBef>
                <a:spcPts val="400"/>
              </a:spcBef>
              <a:buFont typeface="Arial" panose="020B0604020202020204" pitchFamily="34" charset="0"/>
              <a:buChar char="•"/>
            </a:pPr>
            <a:r>
              <a:rPr lang="en-GB" sz="1600" dirty="0"/>
              <a:t>‘We have to share something. If there’s nothing else, we have to share our guilt.’</a:t>
            </a:r>
          </a:p>
          <a:p>
            <a:pPr marL="285750" indent="-285750">
              <a:spcBef>
                <a:spcPts val="400"/>
              </a:spcBef>
              <a:buFont typeface="Arial" panose="020B0604020202020204" pitchFamily="34" charset="0"/>
              <a:buChar char="•"/>
            </a:pPr>
            <a:r>
              <a:rPr lang="en-GB" sz="1600" dirty="0"/>
              <a:t>‘One Eva Smith has gone – but there are millions and millions and millions of Eva Smiths and John Smiths left with us.’</a:t>
            </a:r>
          </a:p>
          <a:p>
            <a:pPr marL="285750" indent="-285750">
              <a:spcBef>
                <a:spcPts val="400"/>
              </a:spcBef>
              <a:buFont typeface="Arial" panose="020B0604020202020204" pitchFamily="34" charset="0"/>
              <a:buChar char="•"/>
            </a:pPr>
            <a:r>
              <a:rPr lang="en-GB" sz="1600" dirty="0"/>
              <a:t>‘We don’t live alone. We are members of one body. We are responsible for each other.’</a:t>
            </a:r>
          </a:p>
          <a:p>
            <a:pPr marL="285750" indent="-285750">
              <a:spcBef>
                <a:spcPts val="400"/>
              </a:spcBef>
              <a:buFont typeface="Arial" panose="020B0604020202020204" pitchFamily="34" charset="0"/>
              <a:buChar char="•"/>
            </a:pPr>
            <a:r>
              <a:rPr lang="en-GB" sz="1600" dirty="0"/>
              <a:t>‘they will be taught it in fire and blood and anguish.’</a:t>
            </a:r>
          </a:p>
        </p:txBody>
      </p:sp>
      <p:sp>
        <p:nvSpPr>
          <p:cNvPr id="14" name="TextBox 13">
            <a:extLst>
              <a:ext uri="{FF2B5EF4-FFF2-40B4-BE49-F238E27FC236}">
                <a16:creationId xmlns:a16="http://schemas.microsoft.com/office/drawing/2014/main" id="{FF0B1B9C-3BE9-BFA4-83C4-A5F34C0B60C0}"/>
              </a:ext>
            </a:extLst>
          </p:cNvPr>
          <p:cNvSpPr txBox="1"/>
          <p:nvPr/>
        </p:nvSpPr>
        <p:spPr>
          <a:xfrm>
            <a:off x="3867150" y="8388921"/>
            <a:ext cx="2466974" cy="584775"/>
          </a:xfrm>
          <a:prstGeom prst="rect">
            <a:avLst/>
          </a:prstGeom>
          <a:noFill/>
        </p:spPr>
        <p:txBody>
          <a:bodyPr wrap="square" rtlCol="0">
            <a:spAutoFit/>
          </a:bodyPr>
          <a:lstStyle/>
          <a:p>
            <a:pPr algn="r"/>
            <a:r>
              <a:rPr lang="en-GB" sz="3200" b="1" dirty="0">
                <a:ln w="6600">
                  <a:solidFill>
                    <a:schemeClr val="accent6"/>
                  </a:solidFill>
                  <a:prstDash val="solid"/>
                </a:ln>
                <a:solidFill>
                  <a:srgbClr val="FFFFFF"/>
                </a:solidFill>
                <a:effectLst>
                  <a:outerShdw blurRad="50800" dist="38100" dir="2700000" algn="tl" rotWithShape="0">
                    <a:prstClr val="black">
                      <a:alpha val="40000"/>
                    </a:prstClr>
                  </a:outerShdw>
                </a:effectLst>
                <a:latin typeface="Modern Love Caps" panose="04070805081001020A01" pitchFamily="82" charset="0"/>
              </a:rPr>
              <a:t>The Inspector</a:t>
            </a:r>
            <a:endParaRPr lang="en-GB" sz="3200" dirty="0">
              <a:ln w="6600">
                <a:solidFill>
                  <a:schemeClr val="accent6"/>
                </a:solidFill>
                <a:prstDash val="solid"/>
              </a:ln>
              <a:effectLst>
                <a:outerShdw blurRad="50800" dist="38100" dir="2700000" algn="tl" rotWithShape="0">
                  <a:prstClr val="black">
                    <a:alpha val="40000"/>
                  </a:prstClr>
                </a:outerShdw>
              </a:effectLst>
              <a:latin typeface="Modern Love Caps" panose="04070805081001020A01" pitchFamily="82" charset="0"/>
            </a:endParaRPr>
          </a:p>
        </p:txBody>
      </p:sp>
    </p:spTree>
    <p:extLst>
      <p:ext uri="{BB962C8B-B14F-4D97-AF65-F5344CB8AC3E}">
        <p14:creationId xmlns:p14="http://schemas.microsoft.com/office/powerpoint/2010/main" val="289943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0066"/>
                </a:solidFill>
                <a:effectLst/>
                <a:uLnTx/>
                <a:uFillTx/>
                <a:latin typeface="Modern Love" panose="04090805081005020601" pitchFamily="82" charset="0"/>
                <a:ea typeface="+mn-ea"/>
                <a:cs typeface="Times New Roman" panose="02020603050405020304" pitchFamily="18" charset="0"/>
              </a:rPr>
              <a:t>Exam Question</a:t>
            </a:r>
            <a:endParaRPr kumimoji="0" lang="en-US" altLang="en-US" sz="1400" b="0" i="0" u="none" strike="noStrike" kern="1200" cap="none" spc="0" normalizeH="0" baseline="0" noProof="0" dirty="0">
              <a:ln>
                <a:noFill/>
              </a:ln>
              <a:solidFill>
                <a:srgbClr val="FF0066"/>
              </a:solidFill>
              <a:effectLst/>
              <a:uLnTx/>
              <a:uFillTx/>
              <a:latin typeface="Modern Love" panose="04090805081005020601" pitchFamily="82" charset="0"/>
              <a:ea typeface="+mn-ea"/>
              <a:cs typeface="+mn-cs"/>
            </a:endParaRPr>
          </a:p>
        </p:txBody>
      </p:sp>
      <p:pic>
        <p:nvPicPr>
          <p:cNvPr id="7" name="Picture 6">
            <a:extLst>
              <a:ext uri="{FF2B5EF4-FFF2-40B4-BE49-F238E27FC236}">
                <a16:creationId xmlns:a16="http://schemas.microsoft.com/office/drawing/2014/main" id="{DD8458E9-468C-02B7-958A-EE47C9849480}"/>
              </a:ext>
            </a:extLst>
          </p:cNvPr>
          <p:cNvPicPr>
            <a:picLocks noChangeAspect="1"/>
          </p:cNvPicPr>
          <p:nvPr/>
        </p:nvPicPr>
        <p:blipFill>
          <a:blip r:embed="rId3"/>
          <a:stretch>
            <a:fillRect/>
          </a:stretch>
        </p:blipFill>
        <p:spPr>
          <a:xfrm>
            <a:off x="180130" y="1592314"/>
            <a:ext cx="6515945" cy="4881874"/>
          </a:xfrm>
          <a:prstGeom prst="rect">
            <a:avLst/>
          </a:prstGeom>
        </p:spPr>
      </p:pic>
      <p:cxnSp>
        <p:nvCxnSpPr>
          <p:cNvPr id="10" name="Straight Connector 9">
            <a:extLst>
              <a:ext uri="{FF2B5EF4-FFF2-40B4-BE49-F238E27FC236}">
                <a16:creationId xmlns:a16="http://schemas.microsoft.com/office/drawing/2014/main" id="{0FDC2C70-675F-C6DD-7603-BFCE98EEF84F}"/>
              </a:ext>
            </a:extLst>
          </p:cNvPr>
          <p:cNvCxnSpPr/>
          <p:nvPr/>
        </p:nvCxnSpPr>
        <p:spPr>
          <a:xfrm>
            <a:off x="332951" y="7057328"/>
            <a:ext cx="6192096"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6EBA958-4426-8202-FBC2-52D56BE12D2B}"/>
              </a:ext>
            </a:extLst>
          </p:cNvPr>
          <p:cNvPicPr>
            <a:picLocks noChangeAspect="1"/>
          </p:cNvPicPr>
          <p:nvPr/>
        </p:nvPicPr>
        <p:blipFill>
          <a:blip r:embed="rId4"/>
          <a:stretch>
            <a:fillRect/>
          </a:stretch>
        </p:blipFill>
        <p:spPr>
          <a:xfrm>
            <a:off x="171027" y="7564269"/>
            <a:ext cx="6515945" cy="3993867"/>
          </a:xfrm>
          <a:prstGeom prst="rect">
            <a:avLst/>
          </a:prstGeom>
        </p:spPr>
      </p:pic>
    </p:spTree>
    <p:extLst>
      <p:ext uri="{BB962C8B-B14F-4D97-AF65-F5344CB8AC3E}">
        <p14:creationId xmlns:p14="http://schemas.microsoft.com/office/powerpoint/2010/main" val="306799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39F9E-B549-238F-65A0-274668135F19}"/>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2">
            <a:extLst>
              <a:ext uri="{FF2B5EF4-FFF2-40B4-BE49-F238E27FC236}">
                <a16:creationId xmlns:a16="http://schemas.microsoft.com/office/drawing/2014/main" id="{A7E65798-803E-8D4A-1F26-8367F19C259F}"/>
              </a:ext>
            </a:extLst>
          </p:cNvPr>
          <p:cNvSpPr txBox="1">
            <a:spLocks noChangeArrowheads="1"/>
          </p:cNvSpPr>
          <p:nvPr/>
        </p:nvSpPr>
        <p:spPr bwMode="auto">
          <a:xfrm>
            <a:off x="427349" y="346148"/>
            <a:ext cx="6003302" cy="113886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33932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A8421A-DCB2-C1FB-3B79-F12E91D3FAAA}"/>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FCF0DDB7-40EC-6473-5E9F-2D641FF4368A}"/>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sng" strike="noStrike" kern="1200" cap="none" spc="0" normalizeH="0" baseline="0" noProof="0" dirty="0">
                <a:ln>
                  <a:noFill/>
                </a:ln>
                <a:solidFill>
                  <a:srgbClr val="800080"/>
                </a:solidFill>
                <a:effectLst/>
                <a:uLnTx/>
                <a:uFillTx/>
                <a:latin typeface="Modern Love Caps" panose="04070805081001020A01" pitchFamily="82" charset="0"/>
                <a:ea typeface="+mn-ea"/>
                <a:cs typeface="Times New Roman" panose="02020603050405020304" pitchFamily="18" charset="0"/>
              </a:rPr>
              <a:t>Section 3: A Christmas Carol</a:t>
            </a:r>
            <a:endParaRPr kumimoji="0" lang="en-US" altLang="en-US" sz="1400" b="0" i="0" u="sng" strike="noStrike" kern="1200" cap="none" spc="0" normalizeH="0" baseline="0" noProof="0" dirty="0">
              <a:ln>
                <a:noFill/>
              </a:ln>
              <a:solidFill>
                <a:srgbClr val="800080"/>
              </a:solidFill>
              <a:effectLst/>
              <a:uLnTx/>
              <a:uFillTx/>
              <a:latin typeface="Modern Love Caps" panose="04070805081001020A01" pitchFamily="82" charset="0"/>
              <a:ea typeface="+mn-ea"/>
              <a:cs typeface="+mn-cs"/>
            </a:endParaRPr>
          </a:p>
        </p:txBody>
      </p:sp>
      <p:sp>
        <p:nvSpPr>
          <p:cNvPr id="4" name="TextBox 3">
            <a:extLst>
              <a:ext uri="{FF2B5EF4-FFF2-40B4-BE49-F238E27FC236}">
                <a16:creationId xmlns:a16="http://schemas.microsoft.com/office/drawing/2014/main" id="{1C1AD232-89DD-C850-ECB7-CED38497A761}"/>
              </a:ext>
            </a:extLst>
          </p:cNvPr>
          <p:cNvSpPr txBox="1"/>
          <p:nvPr/>
        </p:nvSpPr>
        <p:spPr>
          <a:xfrm>
            <a:off x="2012590" y="11286192"/>
            <a:ext cx="2832827" cy="523220"/>
          </a:xfrm>
          <a:prstGeom prst="rect">
            <a:avLst/>
          </a:prstGeom>
          <a:noFill/>
        </p:spPr>
        <p:txBody>
          <a:bodyPr wrap="none" rtlCol="0">
            <a:spAutoFit/>
          </a:bodyPr>
          <a:lstStyle/>
          <a:p>
            <a:pPr algn="ctr"/>
            <a:r>
              <a:rPr lang="en-GB" sz="2800" dirty="0">
                <a:solidFill>
                  <a:srgbClr val="800080"/>
                </a:solidFill>
                <a:latin typeface="Modern Love Caps" panose="04070805081001020A01" pitchFamily="82" charset="0"/>
              </a:rPr>
              <a:t>By Charles Dickens</a:t>
            </a:r>
          </a:p>
        </p:txBody>
      </p:sp>
      <p:pic>
        <p:nvPicPr>
          <p:cNvPr id="12290" name="Picture 2" descr="See the source image">
            <a:extLst>
              <a:ext uri="{FF2B5EF4-FFF2-40B4-BE49-F238E27FC236}">
                <a16:creationId xmlns:a16="http://schemas.microsoft.com/office/drawing/2014/main" id="{F7C7F7D4-49EB-27CA-F0AE-A24194061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53" y="1816358"/>
            <a:ext cx="5829300" cy="8743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79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800080"/>
                </a:solidFill>
                <a:effectLst/>
                <a:uLnTx/>
                <a:uFillTx/>
                <a:latin typeface="Modern Love" panose="04090805081005020601" pitchFamily="82" charset="0"/>
                <a:ea typeface="+mn-ea"/>
                <a:cs typeface="Times New Roman" panose="02020603050405020304" pitchFamily="18" charset="0"/>
              </a:rPr>
              <a:t>AO3: Context</a:t>
            </a:r>
            <a:endParaRPr kumimoji="0" lang="en-US" altLang="en-US" sz="1400" b="0" i="0" u="none" strike="noStrike" kern="1200" cap="none" spc="0" normalizeH="0" baseline="0" noProof="0" dirty="0">
              <a:ln>
                <a:noFill/>
              </a:ln>
              <a:solidFill>
                <a:srgbClr val="800080"/>
              </a:solidFill>
              <a:effectLst/>
              <a:uLnTx/>
              <a:uFillTx/>
              <a:latin typeface="Modern Love" panose="04090805081005020601" pitchFamily="82" charset="0"/>
              <a:ea typeface="+mn-ea"/>
              <a:cs typeface="+mn-cs"/>
            </a:endParaRPr>
          </a:p>
        </p:txBody>
      </p:sp>
      <p:pic>
        <p:nvPicPr>
          <p:cNvPr id="5" name="Picture 4">
            <a:extLst>
              <a:ext uri="{FF2B5EF4-FFF2-40B4-BE49-F238E27FC236}">
                <a16:creationId xmlns:a16="http://schemas.microsoft.com/office/drawing/2014/main" id="{9C968FD8-6FBC-A2FB-124F-2DF3C3F251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04" y="1282180"/>
            <a:ext cx="565669" cy="565669"/>
          </a:xfrm>
          <a:prstGeom prst="rect">
            <a:avLst/>
          </a:prstGeom>
          <a:noFill/>
          <a:ln>
            <a:noFill/>
          </a:ln>
        </p:spPr>
      </p:pic>
      <p:sp>
        <p:nvSpPr>
          <p:cNvPr id="6" name="TextBox 5">
            <a:extLst>
              <a:ext uri="{FF2B5EF4-FFF2-40B4-BE49-F238E27FC236}">
                <a16:creationId xmlns:a16="http://schemas.microsoft.com/office/drawing/2014/main" id="{C18B4ECD-0C0D-9954-3422-04E4AB9D57AC}"/>
              </a:ext>
            </a:extLst>
          </p:cNvPr>
          <p:cNvSpPr txBox="1"/>
          <p:nvPr/>
        </p:nvSpPr>
        <p:spPr>
          <a:xfrm>
            <a:off x="1004067" y="1230861"/>
            <a:ext cx="5454729" cy="1077218"/>
          </a:xfrm>
          <a:prstGeom prst="rect">
            <a:avLst/>
          </a:prstGeom>
          <a:noFill/>
        </p:spPr>
        <p:txBody>
          <a:bodyPr wrap="square">
            <a:spAutoFit/>
          </a:bodyPr>
          <a:lstStyle/>
          <a:p>
            <a:r>
              <a:rPr lang="en-GB" sz="1600" b="1" u="sng" dirty="0">
                <a:solidFill>
                  <a:srgbClr val="000000"/>
                </a:solidFill>
                <a:effectLst/>
                <a:latin typeface="Calibri" panose="020F0502020204030204" pitchFamily="34" charset="0"/>
                <a:ea typeface="Calibri" panose="020F0502020204030204" pitchFamily="34" charset="0"/>
              </a:rPr>
              <a:t>TASK:</a:t>
            </a:r>
            <a:r>
              <a:rPr lang="en-GB" sz="1600" b="1" dirty="0">
                <a:solidFill>
                  <a:srgbClr val="000000"/>
                </a:solidFill>
                <a:effectLst/>
                <a:latin typeface="Calibri" panose="020F0502020204030204" pitchFamily="34" charset="0"/>
                <a:ea typeface="Calibri" panose="020F0502020204030204" pitchFamily="34" charset="0"/>
              </a:rPr>
              <a:t> Make ‘brain dump’ notes on each aspect of historical contex</a:t>
            </a:r>
            <a:r>
              <a:rPr lang="en-GB" sz="1600" b="1" dirty="0">
                <a:solidFill>
                  <a:srgbClr val="000000"/>
                </a:solidFill>
                <a:latin typeface="Calibri" panose="020F0502020204030204" pitchFamily="34" charset="0"/>
                <a:ea typeface="Calibri" panose="020F0502020204030204" pitchFamily="34" charset="0"/>
              </a:rPr>
              <a:t>t from the Victorian era below. This is a crucial aspect of your Literature essay writing skills that all analysis of language needs to be linked back to.</a:t>
            </a:r>
            <a:endParaRPr lang="en-GB" sz="1600" b="1" dirty="0"/>
          </a:p>
        </p:txBody>
      </p:sp>
      <p:graphicFrame>
        <p:nvGraphicFramePr>
          <p:cNvPr id="7" name="Table 7">
            <a:extLst>
              <a:ext uri="{FF2B5EF4-FFF2-40B4-BE49-F238E27FC236}">
                <a16:creationId xmlns:a16="http://schemas.microsoft.com/office/drawing/2014/main" id="{103AA46A-0F5F-61B4-5492-1D9C0E72B87F}"/>
              </a:ext>
            </a:extLst>
          </p:cNvPr>
          <p:cNvGraphicFramePr>
            <a:graphicFrameLocks noGrp="1"/>
          </p:cNvGraphicFramePr>
          <p:nvPr>
            <p:extLst>
              <p:ext uri="{D42A27DB-BD31-4B8C-83A1-F6EECF244321}">
                <p14:modId xmlns:p14="http://schemas.microsoft.com/office/powerpoint/2010/main" val="3769066523"/>
              </p:ext>
            </p:extLst>
          </p:nvPr>
        </p:nvGraphicFramePr>
        <p:xfrm>
          <a:off x="399203" y="2499784"/>
          <a:ext cx="6134948" cy="8340879"/>
        </p:xfrm>
        <a:graphic>
          <a:graphicData uri="http://schemas.openxmlformats.org/drawingml/2006/table">
            <a:tbl>
              <a:tblPr firstRow="1" bandRow="1">
                <a:tableStyleId>{5C22544A-7EE6-4342-B048-85BDC9FD1C3A}</a:tableStyleId>
              </a:tblPr>
              <a:tblGrid>
                <a:gridCol w="3067474">
                  <a:extLst>
                    <a:ext uri="{9D8B030D-6E8A-4147-A177-3AD203B41FA5}">
                      <a16:colId xmlns:a16="http://schemas.microsoft.com/office/drawing/2014/main" val="4294874191"/>
                    </a:ext>
                  </a:extLst>
                </a:gridCol>
                <a:gridCol w="3067474">
                  <a:extLst>
                    <a:ext uri="{9D8B030D-6E8A-4147-A177-3AD203B41FA5}">
                      <a16:colId xmlns:a16="http://schemas.microsoft.com/office/drawing/2014/main" val="2573731131"/>
                    </a:ext>
                  </a:extLst>
                </a:gridCol>
              </a:tblGrid>
              <a:tr h="388071">
                <a:tc>
                  <a:txBody>
                    <a:bodyPr/>
                    <a:lstStyle/>
                    <a:p>
                      <a:r>
                        <a:rPr lang="en-GB" sz="1600" dirty="0">
                          <a:solidFill>
                            <a:schemeClr val="bg1"/>
                          </a:solidFill>
                        </a:rPr>
                        <a:t>The Poor Law Amendment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600" dirty="0">
                          <a:solidFill>
                            <a:schemeClr val="bg1"/>
                          </a:solidFill>
                        </a:rPr>
                        <a:t>Christmas &amp; Christianity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917406030"/>
                  </a:ext>
                </a:extLst>
              </a:tr>
              <a:tr h="2392222">
                <a:tc>
                  <a:txBody>
                    <a:bodyPr/>
                    <a:lstStyle/>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p>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1356530"/>
                  </a:ext>
                </a:extLst>
              </a:tr>
              <a:tr h="388071">
                <a:tc>
                  <a:txBody>
                    <a:bodyPr/>
                    <a:lstStyle/>
                    <a:p>
                      <a:r>
                        <a:rPr lang="en-GB" sz="1600" b="1" dirty="0">
                          <a:solidFill>
                            <a:schemeClr val="bg1"/>
                          </a:solidFill>
                        </a:rPr>
                        <a:t>The purpose of the 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600" b="1" dirty="0">
                          <a:solidFill>
                            <a:schemeClr val="bg1"/>
                          </a:solidFill>
                        </a:rPr>
                        <a:t>Industrial Revolution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987103470"/>
                  </a:ext>
                </a:extLst>
              </a:tr>
              <a:tr h="2392222">
                <a:tc>
                  <a:txBody>
                    <a:bodyPr/>
                    <a:lstStyle/>
                    <a:p>
                      <a:endParaRPr lang="en-GB" sz="1600" b="1" dirty="0">
                        <a:solidFill>
                          <a:schemeClr val="bg1"/>
                        </a:solidFill>
                      </a:endParaRPr>
                    </a:p>
                    <a:p>
                      <a:endParaRPr lang="en-GB" sz="1600" b="1" dirty="0">
                        <a:solidFill>
                          <a:schemeClr val="bg1"/>
                        </a:solidFill>
                      </a:endParaRPr>
                    </a:p>
                    <a:p>
                      <a:endParaRPr lang="en-GB" sz="1600" b="1" dirty="0">
                        <a:solidFill>
                          <a:schemeClr val="bg1"/>
                        </a:solidFill>
                      </a:endParaRPr>
                    </a:p>
                    <a:p>
                      <a:endParaRPr lang="en-GB" sz="1600" b="1" dirty="0">
                        <a:solidFill>
                          <a:schemeClr val="bg1"/>
                        </a:solidFill>
                      </a:endParaRPr>
                    </a:p>
                    <a:p>
                      <a:endParaRPr lang="en-GB" sz="1600" b="1" dirty="0">
                        <a:solidFill>
                          <a:schemeClr val="bg1"/>
                        </a:solidFill>
                      </a:endParaRPr>
                    </a:p>
                    <a:p>
                      <a:endParaRPr lang="en-GB" sz="1600" b="1" dirty="0">
                        <a:solidFill>
                          <a:schemeClr val="bg1"/>
                        </a:solidFill>
                      </a:endParaRPr>
                    </a:p>
                    <a:p>
                      <a:endParaRPr lang="en-GB" sz="1600" b="1" dirty="0">
                        <a:solidFill>
                          <a:schemeClr val="bg1"/>
                        </a:solidFill>
                      </a:endParaRPr>
                    </a:p>
                    <a:p>
                      <a:endParaRPr lang="en-GB" sz="1600" b="1" dirty="0">
                        <a:solidFill>
                          <a:schemeClr val="bg1"/>
                        </a:solidFill>
                      </a:endParaRPr>
                    </a:p>
                    <a:p>
                      <a:endParaRPr lang="en-GB"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7480331"/>
                  </a:ext>
                </a:extLst>
              </a:tr>
              <a:tr h="388071">
                <a:tc>
                  <a:txBody>
                    <a:bodyPr/>
                    <a:lstStyle/>
                    <a:p>
                      <a:r>
                        <a:rPr lang="en-GB" sz="1600" b="1" dirty="0">
                          <a:solidFill>
                            <a:schemeClr val="bg1"/>
                          </a:solidFill>
                        </a:rPr>
                        <a:t>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600" b="1" dirty="0">
                          <a:solidFill>
                            <a:schemeClr val="bg1"/>
                          </a:solidFill>
                        </a:rPr>
                        <a:t>Dickens’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019411821"/>
                  </a:ext>
                </a:extLst>
              </a:tr>
              <a:tr h="2392222">
                <a:tc>
                  <a:txBody>
                    <a:bodyPr/>
                    <a:lstStyle/>
                    <a:p>
                      <a:endParaRPr lang="en-GB" sz="1600" b="0" dirty="0">
                        <a:solidFill>
                          <a:schemeClr val="bg1"/>
                        </a:solidFill>
                      </a:endParaRPr>
                    </a:p>
                    <a:p>
                      <a:endParaRPr lang="en-GB" sz="1600" b="0" dirty="0">
                        <a:solidFill>
                          <a:schemeClr val="bg1"/>
                        </a:solidFill>
                      </a:endParaRPr>
                    </a:p>
                    <a:p>
                      <a:endParaRPr lang="en-GB" sz="1600" b="0" dirty="0">
                        <a:solidFill>
                          <a:schemeClr val="bg1"/>
                        </a:solidFill>
                      </a:endParaRPr>
                    </a:p>
                    <a:p>
                      <a:endParaRPr lang="en-GB" sz="1600" b="0" dirty="0">
                        <a:solidFill>
                          <a:schemeClr val="bg1"/>
                        </a:solidFill>
                      </a:endParaRPr>
                    </a:p>
                    <a:p>
                      <a:endParaRPr lang="en-GB" sz="1600" b="0" dirty="0">
                        <a:solidFill>
                          <a:schemeClr val="bg1"/>
                        </a:solidFill>
                      </a:endParaRPr>
                    </a:p>
                    <a:p>
                      <a:endParaRPr lang="en-GB" sz="1600" b="0" dirty="0">
                        <a:solidFill>
                          <a:schemeClr val="bg1"/>
                        </a:solidFill>
                      </a:endParaRPr>
                    </a:p>
                    <a:p>
                      <a:endParaRPr lang="en-GB" sz="1600" b="0" dirty="0">
                        <a:solidFill>
                          <a:schemeClr val="bg1"/>
                        </a:solidFill>
                      </a:endParaRPr>
                    </a:p>
                    <a:p>
                      <a:endParaRPr lang="en-GB" sz="1600" b="0" dirty="0">
                        <a:solidFill>
                          <a:schemeClr val="bg1"/>
                        </a:solidFill>
                      </a:endParaRPr>
                    </a:p>
                    <a:p>
                      <a:endParaRPr lang="en-GB" sz="16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447869"/>
                  </a:ext>
                </a:extLst>
              </a:tr>
            </a:tbl>
          </a:graphicData>
        </a:graphic>
      </p:graphicFrame>
    </p:spTree>
    <p:extLst>
      <p:ext uri="{BB962C8B-B14F-4D97-AF65-F5344CB8AC3E}">
        <p14:creationId xmlns:p14="http://schemas.microsoft.com/office/powerpoint/2010/main" val="175628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800080"/>
                </a:solidFill>
                <a:effectLst/>
                <a:uLnTx/>
                <a:uFillTx/>
                <a:latin typeface="Modern Love" panose="04090805081005020601" pitchFamily="82" charset="0"/>
                <a:ea typeface="+mn-ea"/>
                <a:cs typeface="Times New Roman" panose="02020603050405020304" pitchFamily="18" charset="0"/>
              </a:rPr>
              <a:t>AO2: Methods &amp; Analysis</a:t>
            </a:r>
            <a:endParaRPr kumimoji="0" lang="en-US" altLang="en-US" sz="1400" b="0" i="0" u="none" strike="noStrike" kern="1200" cap="none" spc="0" normalizeH="0" baseline="0" noProof="0" dirty="0">
              <a:ln>
                <a:noFill/>
              </a:ln>
              <a:solidFill>
                <a:srgbClr val="800080"/>
              </a:solidFill>
              <a:effectLst/>
              <a:uLnTx/>
              <a:uFillTx/>
              <a:latin typeface="Modern Love" panose="04090805081005020601" pitchFamily="82" charset="0"/>
              <a:ea typeface="+mn-ea"/>
              <a:cs typeface="+mn-cs"/>
            </a:endParaRPr>
          </a:p>
        </p:txBody>
      </p:sp>
      <p:pic>
        <p:nvPicPr>
          <p:cNvPr id="5" name="Picture 4">
            <a:extLst>
              <a:ext uri="{FF2B5EF4-FFF2-40B4-BE49-F238E27FC236}">
                <a16:creationId xmlns:a16="http://schemas.microsoft.com/office/drawing/2014/main" id="{A955FD43-9F28-E3F1-B696-1BAD8F0DDA8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874" y="1358741"/>
            <a:ext cx="670560" cy="670560"/>
          </a:xfrm>
          <a:prstGeom prst="rect">
            <a:avLst/>
          </a:prstGeom>
          <a:noFill/>
          <a:ln>
            <a:noFill/>
          </a:ln>
        </p:spPr>
      </p:pic>
      <p:sp>
        <p:nvSpPr>
          <p:cNvPr id="6" name="TextBox 5">
            <a:extLst>
              <a:ext uri="{FF2B5EF4-FFF2-40B4-BE49-F238E27FC236}">
                <a16:creationId xmlns:a16="http://schemas.microsoft.com/office/drawing/2014/main" id="{B6A4E0C9-C650-3A50-DA7A-A1E34553A907}"/>
              </a:ext>
            </a:extLst>
          </p:cNvPr>
          <p:cNvSpPr txBox="1"/>
          <p:nvPr/>
        </p:nvSpPr>
        <p:spPr>
          <a:xfrm>
            <a:off x="1360434" y="1278523"/>
            <a:ext cx="4849865" cy="1077218"/>
          </a:xfrm>
          <a:prstGeom prst="rect">
            <a:avLst/>
          </a:prstGeom>
          <a:noFill/>
        </p:spPr>
        <p:txBody>
          <a:bodyPr wrap="square">
            <a:spAutoFit/>
          </a:bodyPr>
          <a:lstStyle/>
          <a:p>
            <a:r>
              <a:rPr lang="en-GB" sz="1600" b="1" u="sng" dirty="0">
                <a:solidFill>
                  <a:srgbClr val="000000"/>
                </a:solidFill>
                <a:effectLst/>
                <a:latin typeface="Calibri" panose="020F0502020204030204" pitchFamily="34" charset="0"/>
                <a:ea typeface="Calibri" panose="020F0502020204030204" pitchFamily="34" charset="0"/>
              </a:rPr>
              <a:t>TASK:</a:t>
            </a:r>
            <a:r>
              <a:rPr lang="en-GB" sz="1600" b="1" dirty="0">
                <a:solidFill>
                  <a:srgbClr val="000000"/>
                </a:solidFill>
                <a:effectLst/>
                <a:latin typeface="Calibri" panose="020F0502020204030204" pitchFamily="34" charset="0"/>
                <a:ea typeface="Calibri" panose="020F0502020204030204" pitchFamily="34" charset="0"/>
              </a:rPr>
              <a:t> Consider the decluttered description of Scrooge. Think about how Dickens uses language to present Scrooge. Annotate around the description with your ideas including language devices/word classes.</a:t>
            </a:r>
            <a:endParaRPr lang="en-GB" sz="1600" b="1" dirty="0"/>
          </a:p>
        </p:txBody>
      </p:sp>
      <p:sp>
        <p:nvSpPr>
          <p:cNvPr id="7" name="TextBox 6">
            <a:extLst>
              <a:ext uri="{FF2B5EF4-FFF2-40B4-BE49-F238E27FC236}">
                <a16:creationId xmlns:a16="http://schemas.microsoft.com/office/drawing/2014/main" id="{0B0AB40B-A3F9-01F3-FB98-F11878E718B0}"/>
              </a:ext>
            </a:extLst>
          </p:cNvPr>
          <p:cNvSpPr txBox="1"/>
          <p:nvPr/>
        </p:nvSpPr>
        <p:spPr>
          <a:xfrm>
            <a:off x="1723602" y="2395443"/>
            <a:ext cx="3429000" cy="3395801"/>
          </a:xfrm>
          <a:prstGeom prst="rect">
            <a:avLst/>
          </a:prstGeom>
          <a:noFill/>
        </p:spPr>
        <p:txBody>
          <a:bodyPr wrap="square">
            <a:spAutoFit/>
          </a:bodyPr>
          <a:lstStyle/>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tight-fisted</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squeezing, wrenching</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old sinner</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secret and self contained</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solitary as an oyster</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old features</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pointed nose</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eyes red</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thin lips blue</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grating voice</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200"/>
              </a:spcAft>
            </a:pPr>
            <a:r>
              <a:rPr lang="en-GB"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wiry chin</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CEB5EB8-EA55-5E8F-DD71-364EEF9023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834" y="6837661"/>
            <a:ext cx="609600" cy="609600"/>
          </a:xfrm>
          <a:prstGeom prst="rect">
            <a:avLst/>
          </a:prstGeom>
          <a:noFill/>
          <a:ln>
            <a:noFill/>
          </a:ln>
        </p:spPr>
      </p:pic>
      <p:sp>
        <p:nvSpPr>
          <p:cNvPr id="9" name="TextBox 8">
            <a:extLst>
              <a:ext uri="{FF2B5EF4-FFF2-40B4-BE49-F238E27FC236}">
                <a16:creationId xmlns:a16="http://schemas.microsoft.com/office/drawing/2014/main" id="{69022ACB-32A4-F41A-0184-0F121CB35CCB}"/>
              </a:ext>
            </a:extLst>
          </p:cNvPr>
          <p:cNvSpPr txBox="1"/>
          <p:nvPr/>
        </p:nvSpPr>
        <p:spPr>
          <a:xfrm>
            <a:off x="1360434" y="6711264"/>
            <a:ext cx="4849865" cy="1323439"/>
          </a:xfrm>
          <a:prstGeom prst="rect">
            <a:avLst/>
          </a:prstGeom>
          <a:noFill/>
        </p:spPr>
        <p:txBody>
          <a:bodyPr wrap="square">
            <a:spAutoFit/>
          </a:bodyPr>
          <a:lstStyle/>
          <a:p>
            <a:r>
              <a:rPr lang="en-GB" sz="1600" b="1" u="sng" dirty="0">
                <a:solidFill>
                  <a:srgbClr val="000000"/>
                </a:solidFill>
                <a:effectLst/>
                <a:latin typeface="Calibri" panose="020F0502020204030204" pitchFamily="34" charset="0"/>
                <a:ea typeface="Calibri" panose="020F0502020204030204" pitchFamily="34" charset="0"/>
              </a:rPr>
              <a:t>T</a:t>
            </a:r>
            <a:r>
              <a:rPr lang="en-GB" sz="1600" b="1" u="sng" dirty="0">
                <a:solidFill>
                  <a:srgbClr val="000000"/>
                </a:solidFill>
                <a:latin typeface="Calibri" panose="020F0502020204030204" pitchFamily="34" charset="0"/>
                <a:ea typeface="Calibri" panose="020F0502020204030204" pitchFamily="34" charset="0"/>
              </a:rPr>
              <a:t>ASK:</a:t>
            </a:r>
            <a:r>
              <a:rPr lang="en-GB" sz="1600" b="1" dirty="0">
                <a:solidFill>
                  <a:srgbClr val="000000"/>
                </a:solidFill>
                <a:latin typeface="Calibri" panose="020F0502020204030204" pitchFamily="34" charset="0"/>
                <a:ea typeface="Calibri" panose="020F0502020204030204" pitchFamily="34" charset="0"/>
              </a:rPr>
              <a:t> </a:t>
            </a:r>
            <a:r>
              <a:rPr lang="en-GB" sz="1600" b="1" dirty="0">
                <a:solidFill>
                  <a:srgbClr val="000000"/>
                </a:solidFill>
                <a:effectLst/>
                <a:latin typeface="Calibri" panose="020F0502020204030204" pitchFamily="34" charset="0"/>
                <a:ea typeface="Calibri" panose="020F0502020204030204" pitchFamily="34" charset="0"/>
              </a:rPr>
              <a:t>For each of the following quotations, consider the following:</a:t>
            </a:r>
          </a:p>
          <a:p>
            <a:r>
              <a:rPr lang="en-GB" sz="1600" b="1" dirty="0">
                <a:solidFill>
                  <a:srgbClr val="000000"/>
                </a:solidFill>
                <a:effectLst/>
                <a:latin typeface="Calibri" panose="020F0502020204030204" pitchFamily="34" charset="0"/>
                <a:ea typeface="Calibri" panose="020F0502020204030204" pitchFamily="34" charset="0"/>
              </a:rPr>
              <a:t>-	What does the quotation mean and suggest?</a:t>
            </a:r>
          </a:p>
          <a:p>
            <a:r>
              <a:rPr lang="en-GB" sz="1600" b="1" dirty="0">
                <a:solidFill>
                  <a:srgbClr val="000000"/>
                </a:solidFill>
                <a:effectLst/>
                <a:latin typeface="Calibri" panose="020F0502020204030204" pitchFamily="34" charset="0"/>
                <a:ea typeface="Calibri" panose="020F0502020204030204" pitchFamily="34" charset="0"/>
              </a:rPr>
              <a:t>-	What devices are used by Dickens?</a:t>
            </a:r>
          </a:p>
          <a:p>
            <a:r>
              <a:rPr lang="en-GB" sz="1600" b="1" dirty="0">
                <a:solidFill>
                  <a:srgbClr val="000000"/>
                </a:solidFill>
                <a:effectLst/>
                <a:latin typeface="Calibri" panose="020F0502020204030204" pitchFamily="34" charset="0"/>
                <a:ea typeface="Calibri" panose="020F0502020204030204" pitchFamily="34" charset="0"/>
              </a:rPr>
              <a:t>-	What is the purpose and Dickens’ intentions?</a:t>
            </a:r>
          </a:p>
        </p:txBody>
      </p:sp>
      <p:sp>
        <p:nvSpPr>
          <p:cNvPr id="10" name="Rectangle 7">
            <a:extLst>
              <a:ext uri="{FF2B5EF4-FFF2-40B4-BE49-F238E27FC236}">
                <a16:creationId xmlns:a16="http://schemas.microsoft.com/office/drawing/2014/main" id="{DE5ECE78-77B5-31EA-654C-FB304428E739}"/>
              </a:ext>
            </a:extLst>
          </p:cNvPr>
          <p:cNvSpPr>
            <a:spLocks noChangeArrowheads="1"/>
          </p:cNvSpPr>
          <p:nvPr/>
        </p:nvSpPr>
        <p:spPr bwMode="auto">
          <a:xfrm>
            <a:off x="342055" y="8291281"/>
            <a:ext cx="619209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“If they would rather die,” said Scrooge, “they had better do it, and decrease the surplus population.”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‘Piercing, searching, biting cold.’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defTabSz="914400" eaLnBrk="0" fontAlgn="base" hangingPunct="0">
              <a:spcBef>
                <a:spcPct val="0"/>
              </a:spcBef>
              <a:spcAft>
                <a:spcPct val="0"/>
              </a:spcAft>
            </a:pPr>
            <a:r>
              <a:rPr kumimoji="0" lang="en-GB" altLang="en-US"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‘Scrooge took his melancholy dinner in his usual melancholy tavern.</a:t>
            </a: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GB"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9284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800080"/>
                </a:solidFill>
                <a:effectLst/>
                <a:uLnTx/>
                <a:uFillTx/>
                <a:latin typeface="Modern Love" panose="04090805081005020601" pitchFamily="82" charset="0"/>
                <a:ea typeface="+mn-ea"/>
                <a:cs typeface="Times New Roman" panose="02020603050405020304" pitchFamily="18" charset="0"/>
              </a:rPr>
              <a:t>AO2: Methods &amp; Analysis</a:t>
            </a:r>
            <a:endParaRPr kumimoji="0" lang="en-US" altLang="en-US" sz="1400" b="0" i="0" u="none" strike="noStrike" kern="1200" cap="none" spc="0" normalizeH="0" baseline="0" noProof="0" dirty="0">
              <a:ln>
                <a:noFill/>
              </a:ln>
              <a:solidFill>
                <a:srgbClr val="800080"/>
              </a:solidFill>
              <a:effectLst/>
              <a:uLnTx/>
              <a:uFillTx/>
              <a:latin typeface="Modern Love" panose="04090805081005020601" pitchFamily="82" charset="0"/>
              <a:ea typeface="+mn-ea"/>
              <a:cs typeface="+mn-cs"/>
            </a:endParaRPr>
          </a:p>
        </p:txBody>
      </p:sp>
      <p:pic>
        <p:nvPicPr>
          <p:cNvPr id="12" name="Picture 11">
            <a:extLst>
              <a:ext uri="{FF2B5EF4-FFF2-40B4-BE49-F238E27FC236}">
                <a16:creationId xmlns:a16="http://schemas.microsoft.com/office/drawing/2014/main" id="{486AEF10-DC6D-432D-1D73-FD9E7311B7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25" y="4007809"/>
            <a:ext cx="584835" cy="584835"/>
          </a:xfrm>
          <a:prstGeom prst="rect">
            <a:avLst/>
          </a:prstGeom>
          <a:noFill/>
          <a:ln>
            <a:noFill/>
          </a:ln>
        </p:spPr>
      </p:pic>
      <p:pic>
        <p:nvPicPr>
          <p:cNvPr id="13" name="Picture 12">
            <a:extLst>
              <a:ext uri="{FF2B5EF4-FFF2-40B4-BE49-F238E27FC236}">
                <a16:creationId xmlns:a16="http://schemas.microsoft.com/office/drawing/2014/main" id="{76103463-D118-DA9B-49BF-5A47D70EA9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970" y="5365917"/>
            <a:ext cx="779780" cy="779780"/>
          </a:xfrm>
          <a:prstGeom prst="rect">
            <a:avLst/>
          </a:prstGeom>
          <a:noFill/>
          <a:ln>
            <a:noFill/>
          </a:ln>
        </p:spPr>
      </p:pic>
      <p:pic>
        <p:nvPicPr>
          <p:cNvPr id="14" name="Picture 13">
            <a:extLst>
              <a:ext uri="{FF2B5EF4-FFF2-40B4-BE49-F238E27FC236}">
                <a16:creationId xmlns:a16="http://schemas.microsoft.com/office/drawing/2014/main" id="{34BC9E27-DF56-C2F8-663E-3029B4CD2F8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5660" y="7071095"/>
            <a:ext cx="756920" cy="756920"/>
          </a:xfrm>
          <a:prstGeom prst="rect">
            <a:avLst/>
          </a:prstGeom>
          <a:noFill/>
          <a:ln>
            <a:noFill/>
          </a:ln>
        </p:spPr>
      </p:pic>
      <p:pic>
        <p:nvPicPr>
          <p:cNvPr id="15" name="Picture 14">
            <a:extLst>
              <a:ext uri="{FF2B5EF4-FFF2-40B4-BE49-F238E27FC236}">
                <a16:creationId xmlns:a16="http://schemas.microsoft.com/office/drawing/2014/main" id="{4D27A859-6F49-BD95-024B-A1ED7F389AB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407405" y="7230480"/>
            <a:ext cx="756920" cy="756920"/>
          </a:xfrm>
          <a:prstGeom prst="rect">
            <a:avLst/>
          </a:prstGeom>
          <a:noFill/>
          <a:ln>
            <a:noFill/>
          </a:ln>
        </p:spPr>
      </p:pic>
      <p:sp>
        <p:nvSpPr>
          <p:cNvPr id="17" name="TextBox 16">
            <a:extLst>
              <a:ext uri="{FF2B5EF4-FFF2-40B4-BE49-F238E27FC236}">
                <a16:creationId xmlns:a16="http://schemas.microsoft.com/office/drawing/2014/main" id="{1C4515C7-BFCD-5302-A4B4-2EE6C12D152C}"/>
              </a:ext>
            </a:extLst>
          </p:cNvPr>
          <p:cNvSpPr txBox="1"/>
          <p:nvPr/>
        </p:nvSpPr>
        <p:spPr>
          <a:xfrm>
            <a:off x="1052440" y="1321462"/>
            <a:ext cx="5405510" cy="1134478"/>
          </a:xfrm>
          <a:prstGeom prst="rect">
            <a:avLst/>
          </a:prstGeom>
          <a:noFill/>
        </p:spPr>
        <p:txBody>
          <a:bodyPr wrap="square">
            <a:spAutoFit/>
          </a:bodyPr>
          <a:lstStyle/>
          <a:p>
            <a:pPr lvl="0">
              <a:lnSpc>
                <a:spcPct val="107000"/>
              </a:lnSpc>
              <a:spcAft>
                <a:spcPts val="800"/>
              </a:spcAft>
            </a:pPr>
            <a:r>
              <a:rPr lang="en-GB" sz="1600" b="1" u="sng" dirty="0">
                <a:effectLst/>
                <a:latin typeface="Calibri" panose="020F0502020204030204" pitchFamily="34" charset="0"/>
                <a:ea typeface="Times New Roman" panose="02020603050405020304" pitchFamily="18" charset="0"/>
                <a:cs typeface="Calibri" panose="020F0502020204030204" pitchFamily="34" charset="0"/>
              </a:rPr>
              <a:t>TASK:</a:t>
            </a:r>
            <a:r>
              <a:rPr lang="en-GB" sz="1600" b="1" dirty="0">
                <a:effectLst/>
                <a:latin typeface="Calibri" panose="020F0502020204030204" pitchFamily="34" charset="0"/>
                <a:ea typeface="Times New Roman" panose="02020603050405020304" pitchFamily="18" charset="0"/>
                <a:cs typeface="Calibri" panose="020F0502020204030204" pitchFamily="34" charset="0"/>
              </a:rPr>
              <a:t> Consider the following images and make notes around them on how they link to Marley’s ghost, the message he brings with him for Scrooge, Scrooge’s younger and childhood past and The Ghost of Christmas Past.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631E61EB-7B25-86C8-3711-D10B81E4799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7750" y="3033879"/>
            <a:ext cx="853440" cy="853440"/>
          </a:xfrm>
          <a:prstGeom prst="rect">
            <a:avLst/>
          </a:prstGeom>
          <a:noFill/>
          <a:ln>
            <a:noFill/>
          </a:ln>
        </p:spPr>
      </p:pic>
      <p:pic>
        <p:nvPicPr>
          <p:cNvPr id="19" name="Picture 18">
            <a:extLst>
              <a:ext uri="{FF2B5EF4-FFF2-40B4-BE49-F238E27FC236}">
                <a16:creationId xmlns:a16="http://schemas.microsoft.com/office/drawing/2014/main" id="{BB260623-F10F-1EFA-6377-60B0FEF5E1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8773" t="31909" r="3236" b="34115"/>
          <a:stretch/>
        </p:blipFill>
        <p:spPr bwMode="auto">
          <a:xfrm>
            <a:off x="995290" y="9686226"/>
            <a:ext cx="840740" cy="893445"/>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11AE3F38-EDB6-EC78-0DCF-EDE7F24B5CC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7045" y="8505343"/>
            <a:ext cx="1121410" cy="1121410"/>
          </a:xfrm>
          <a:prstGeom prst="rect">
            <a:avLst/>
          </a:prstGeom>
          <a:noFill/>
          <a:ln>
            <a:noFill/>
          </a:ln>
        </p:spPr>
      </p:pic>
      <p:pic>
        <p:nvPicPr>
          <p:cNvPr id="14338" name="Picture 2" descr="See the source image">
            <a:extLst>
              <a:ext uri="{FF2B5EF4-FFF2-40B4-BE49-F238E27FC236}">
                <a16:creationId xmlns:a16="http://schemas.microsoft.com/office/drawing/2014/main" id="{7792D6DC-91D7-043A-E572-D7D8E260903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740" y="1321081"/>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23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800080"/>
                </a:solidFill>
                <a:effectLst/>
                <a:uLnTx/>
                <a:uFillTx/>
                <a:latin typeface="Modern Love" panose="04090805081005020601" pitchFamily="82" charset="0"/>
                <a:ea typeface="+mn-ea"/>
                <a:cs typeface="Times New Roman" panose="02020603050405020304" pitchFamily="18" charset="0"/>
              </a:rPr>
              <a:t>Exam Question</a:t>
            </a:r>
            <a:endParaRPr kumimoji="0" lang="en-US" altLang="en-US" sz="1400" b="0" i="0" u="none" strike="noStrike" kern="1200" cap="none" spc="0" normalizeH="0" baseline="0" noProof="0" dirty="0">
              <a:ln>
                <a:noFill/>
              </a:ln>
              <a:solidFill>
                <a:srgbClr val="800080"/>
              </a:solidFill>
              <a:effectLst/>
              <a:uLnTx/>
              <a:uFillTx/>
              <a:latin typeface="Modern Love" panose="04090805081005020601" pitchFamily="82" charset="0"/>
              <a:ea typeface="+mn-ea"/>
              <a:cs typeface="+mn-cs"/>
            </a:endParaRPr>
          </a:p>
        </p:txBody>
      </p:sp>
      <p:pic>
        <p:nvPicPr>
          <p:cNvPr id="4" name="Picture 3">
            <a:extLst>
              <a:ext uri="{FF2B5EF4-FFF2-40B4-BE49-F238E27FC236}">
                <a16:creationId xmlns:a16="http://schemas.microsoft.com/office/drawing/2014/main" id="{DD65AF5A-37C6-8A30-CB75-5F6864DBA381}"/>
              </a:ext>
            </a:extLst>
          </p:cNvPr>
          <p:cNvPicPr>
            <a:picLocks noChangeAspect="1"/>
          </p:cNvPicPr>
          <p:nvPr/>
        </p:nvPicPr>
        <p:blipFill>
          <a:blip r:embed="rId3"/>
          <a:stretch>
            <a:fillRect/>
          </a:stretch>
        </p:blipFill>
        <p:spPr>
          <a:xfrm>
            <a:off x="251829" y="2160486"/>
            <a:ext cx="6282322" cy="8827770"/>
          </a:xfrm>
          <a:prstGeom prst="rect">
            <a:avLst/>
          </a:prstGeom>
        </p:spPr>
      </p:pic>
    </p:spTree>
    <p:extLst>
      <p:ext uri="{BB962C8B-B14F-4D97-AF65-F5344CB8AC3E}">
        <p14:creationId xmlns:p14="http://schemas.microsoft.com/office/powerpoint/2010/main" val="3113550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39F9E-B549-238F-65A0-274668135F19}"/>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2">
            <a:extLst>
              <a:ext uri="{FF2B5EF4-FFF2-40B4-BE49-F238E27FC236}">
                <a16:creationId xmlns:a16="http://schemas.microsoft.com/office/drawing/2014/main" id="{A7E65798-803E-8D4A-1F26-8367F19C259F}"/>
              </a:ext>
            </a:extLst>
          </p:cNvPr>
          <p:cNvSpPr txBox="1">
            <a:spLocks noChangeArrowheads="1"/>
          </p:cNvSpPr>
          <p:nvPr/>
        </p:nvSpPr>
        <p:spPr bwMode="auto">
          <a:xfrm>
            <a:off x="427349" y="346148"/>
            <a:ext cx="6003302" cy="113886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451388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3C26B-2332-0328-8BB9-9DF09BB25040}"/>
              </a:ext>
            </a:extLst>
          </p:cNvPr>
          <p:cNvPicPr>
            <a:picLocks noChangeAspect="1"/>
          </p:cNvPicPr>
          <p:nvPr/>
        </p:nvPicPr>
        <p:blipFill>
          <a:blip r:embed="rId2"/>
          <a:stretch>
            <a:fillRect/>
          </a:stretch>
        </p:blipFill>
        <p:spPr>
          <a:xfrm>
            <a:off x="0" y="12058269"/>
            <a:ext cx="6858000" cy="133731"/>
          </a:xfrm>
          <a:prstGeom prst="rect">
            <a:avLst/>
          </a:prstGeom>
        </p:spPr>
      </p:pic>
      <p:pic>
        <p:nvPicPr>
          <p:cNvPr id="3" name="Picture 2" descr="A picture containing fireworks&#10;&#10;Description automatically generated">
            <a:extLst>
              <a:ext uri="{FF2B5EF4-FFF2-40B4-BE49-F238E27FC236}">
                <a16:creationId xmlns:a16="http://schemas.microsoft.com/office/drawing/2014/main" id="{748D0054-CC54-8A67-D3F3-20DB3D1931EB}"/>
              </a:ext>
            </a:extLst>
          </p:cNvPr>
          <p:cNvPicPr/>
          <p:nvPr/>
        </p:nvPicPr>
        <p:blipFill rotWithShape="1">
          <a:blip r:embed="rId3" cstate="print">
            <a:extLst>
              <a:ext uri="{28A0092B-C50C-407E-A947-70E740481C1C}">
                <a14:useLocalDpi xmlns:a14="http://schemas.microsoft.com/office/drawing/2010/main" val="0"/>
              </a:ext>
            </a:extLst>
          </a:blip>
          <a:srcRect l="12109" t="4224" r="12209"/>
          <a:stretch/>
        </p:blipFill>
        <p:spPr bwMode="auto">
          <a:xfrm>
            <a:off x="3046268" y="10553233"/>
            <a:ext cx="765463" cy="1257767"/>
          </a:xfrm>
          <a:prstGeom prst="rect">
            <a:avLst/>
          </a:prstGeom>
          <a:ln>
            <a:noFill/>
          </a:ln>
          <a:effectLst/>
          <a:extLst>
            <a:ext uri="{53640926-AAD7-44D8-BBD7-CCE9431645EC}">
              <a14:shadowObscured xmlns:a14="http://schemas.microsoft.com/office/drawing/2010/main"/>
            </a:ext>
          </a:extLst>
        </p:spPr>
      </p:pic>
      <p:sp>
        <p:nvSpPr>
          <p:cNvPr id="4" name="Right Triangle 3">
            <a:extLst>
              <a:ext uri="{FF2B5EF4-FFF2-40B4-BE49-F238E27FC236}">
                <a16:creationId xmlns:a16="http://schemas.microsoft.com/office/drawing/2014/main" id="{B0875A0F-5F00-BF4F-F120-3608F701E921}"/>
              </a:ext>
            </a:extLst>
          </p:cNvPr>
          <p:cNvSpPr/>
          <p:nvPr/>
        </p:nvSpPr>
        <p:spPr>
          <a:xfrm flipV="1">
            <a:off x="0" y="0"/>
            <a:ext cx="6858000" cy="6872308"/>
          </a:xfrm>
          <a:prstGeom prst="rtTriangle">
            <a:avLst/>
          </a:prstGeom>
          <a:solidFill>
            <a:srgbClr val="782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5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6">
            <a:extLst>
              <a:ext uri="{FF2B5EF4-FFF2-40B4-BE49-F238E27FC236}">
                <a16:creationId xmlns:a16="http://schemas.microsoft.com/office/drawing/2014/main" id="{369E89EE-B25E-099A-C654-786F39211C80}"/>
              </a:ext>
            </a:extLst>
          </p:cNvPr>
          <p:cNvGrpSpPr/>
          <p:nvPr/>
        </p:nvGrpSpPr>
        <p:grpSpPr>
          <a:xfrm>
            <a:off x="199826" y="216292"/>
            <a:ext cx="1204068" cy="1826289"/>
            <a:chOff x="199826" y="216292"/>
            <a:chExt cx="1204068" cy="1826289"/>
          </a:xfrm>
        </p:grpSpPr>
        <p:pic>
          <p:nvPicPr>
            <p:cNvPr id="5" name="Picture 4" descr="Text&#10;&#10;Description automatically generated with medium confidence">
              <a:extLst>
                <a:ext uri="{FF2B5EF4-FFF2-40B4-BE49-F238E27FC236}">
                  <a16:creationId xmlns:a16="http://schemas.microsoft.com/office/drawing/2014/main" id="{4FEEBC7B-D33B-3EE7-9B53-064767231592}"/>
                </a:ext>
              </a:extLst>
            </p:cNvPr>
            <p:cNvPicPr>
              <a:picLocks noChangeAspect="1"/>
            </p:cNvPicPr>
            <p:nvPr/>
          </p:nvPicPr>
          <p:blipFill rotWithShape="1">
            <a:blip r:embed="rId4">
              <a:extLst>
                <a:ext uri="{28A0092B-C50C-407E-A947-70E740481C1C}">
                  <a14:useLocalDpi xmlns:a14="http://schemas.microsoft.com/office/drawing/2010/main" val="0"/>
                </a:ext>
              </a:extLst>
            </a:blip>
            <a:srcRect r="54850"/>
            <a:stretch/>
          </p:blipFill>
          <p:spPr>
            <a:xfrm>
              <a:off x="263193" y="216292"/>
              <a:ext cx="1077335" cy="1058315"/>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0E3B19D9-EE1D-8C98-DBFA-0B77A96BDE3C}"/>
                </a:ext>
              </a:extLst>
            </p:cNvPr>
            <p:cNvPicPr>
              <a:picLocks noChangeAspect="1"/>
            </p:cNvPicPr>
            <p:nvPr/>
          </p:nvPicPr>
          <p:blipFill rotWithShape="1">
            <a:blip r:embed="rId4">
              <a:extLst>
                <a:ext uri="{28A0092B-C50C-407E-A947-70E740481C1C}">
                  <a14:useLocalDpi xmlns:a14="http://schemas.microsoft.com/office/drawing/2010/main" val="0"/>
                </a:ext>
              </a:extLst>
            </a:blip>
            <a:srcRect l="45509" t="15150" b="20216"/>
            <a:stretch/>
          </p:blipFill>
          <p:spPr>
            <a:xfrm>
              <a:off x="199826" y="1420427"/>
              <a:ext cx="1204068" cy="622154"/>
            </a:xfrm>
            <a:prstGeom prst="rect">
              <a:avLst/>
            </a:prstGeom>
          </p:spPr>
        </p:pic>
      </p:grpSp>
      <p:pic>
        <p:nvPicPr>
          <p:cNvPr id="8" name="Picture 7" descr="Logo&#10;&#10;Description automatically generated">
            <a:extLst>
              <a:ext uri="{FF2B5EF4-FFF2-40B4-BE49-F238E27FC236}">
                <a16:creationId xmlns:a16="http://schemas.microsoft.com/office/drawing/2014/main" id="{382E64BD-DD61-68D0-4D16-F4226E1705EE}"/>
              </a:ext>
            </a:extLst>
          </p:cNvPr>
          <p:cNvPicPr>
            <a:picLocks noChangeAspect="1"/>
          </p:cNvPicPr>
          <p:nvPr/>
        </p:nvPicPr>
        <p:blipFill rotWithShape="1">
          <a:blip r:embed="rId5">
            <a:extLst>
              <a:ext uri="{28A0092B-C50C-407E-A947-70E740481C1C}">
                <a14:useLocalDpi xmlns:a14="http://schemas.microsoft.com/office/drawing/2010/main" val="0"/>
              </a:ext>
            </a:extLst>
          </a:blip>
          <a:srcRect l="20173" t="35603" r="54120" b="41696"/>
          <a:stretch/>
        </p:blipFill>
        <p:spPr>
          <a:xfrm>
            <a:off x="3363434" y="0"/>
            <a:ext cx="3494566" cy="3721395"/>
          </a:xfrm>
          <a:prstGeom prst="rect">
            <a:avLst/>
          </a:prstGeom>
        </p:spPr>
      </p:pic>
    </p:spTree>
    <p:extLst>
      <p:ext uri="{BB962C8B-B14F-4D97-AF65-F5344CB8AC3E}">
        <p14:creationId xmlns:p14="http://schemas.microsoft.com/office/powerpoint/2010/main" val="1119443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A8421A-DCB2-C1FB-3B79-F12E91D3FAAA}"/>
              </a:ext>
            </a:extLst>
          </p:cNvPr>
          <p:cNvPicPr>
            <a:picLocks noChangeAspect="1"/>
          </p:cNvPicPr>
          <p:nvPr/>
        </p:nvPicPr>
        <p:blipFill>
          <a:blip r:embed="rId2"/>
          <a:stretch>
            <a:fillRect/>
          </a:stretch>
        </p:blipFill>
        <p:spPr>
          <a:xfrm>
            <a:off x="0" y="12058269"/>
            <a:ext cx="6858000" cy="133731"/>
          </a:xfrm>
          <a:prstGeom prst="rect">
            <a:avLst/>
          </a:prstGeom>
        </p:spPr>
      </p:pic>
      <p:pic>
        <p:nvPicPr>
          <p:cNvPr id="2052" name="Picture 4" descr="See the source image">
            <a:extLst>
              <a:ext uri="{FF2B5EF4-FFF2-40B4-BE49-F238E27FC236}">
                <a16:creationId xmlns:a16="http://schemas.microsoft.com/office/drawing/2014/main" id="{EB652BEC-E945-DF17-09F9-F4BD06D240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4" y="1842966"/>
            <a:ext cx="5391150" cy="86907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 Box 1">
            <a:extLst>
              <a:ext uri="{FF2B5EF4-FFF2-40B4-BE49-F238E27FC236}">
                <a16:creationId xmlns:a16="http://schemas.microsoft.com/office/drawing/2014/main" id="{FCF0DDB7-40EC-6473-5E9F-2D641FF4368A}"/>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u="sng" dirty="0">
                <a:solidFill>
                  <a:srgbClr val="008080"/>
                </a:solidFill>
                <a:latin typeface="Modern Love Caps" panose="04070805081001020A01" pitchFamily="82" charset="0"/>
                <a:cs typeface="Times New Roman" panose="02020603050405020304" pitchFamily="18" charset="0"/>
              </a:rPr>
              <a:t>Section 1: Macbeth</a:t>
            </a:r>
            <a:endParaRPr kumimoji="0" lang="en-US" altLang="en-US" sz="1400" i="0" u="sng" strike="noStrike" kern="1200" cap="none" spc="0" normalizeH="0" baseline="0" noProof="0" dirty="0">
              <a:ln>
                <a:noFill/>
              </a:ln>
              <a:solidFill>
                <a:srgbClr val="008080"/>
              </a:solidFill>
              <a:effectLst/>
              <a:uLnTx/>
              <a:uFillTx/>
              <a:latin typeface="Modern Love Caps" panose="04070805081001020A01" pitchFamily="82" charset="0"/>
            </a:endParaRPr>
          </a:p>
        </p:txBody>
      </p:sp>
      <p:sp>
        <p:nvSpPr>
          <p:cNvPr id="4" name="TextBox 3">
            <a:extLst>
              <a:ext uri="{FF2B5EF4-FFF2-40B4-BE49-F238E27FC236}">
                <a16:creationId xmlns:a16="http://schemas.microsoft.com/office/drawing/2014/main" id="{57F9ED8A-C214-289B-1BC4-D133C5D43949}"/>
              </a:ext>
            </a:extLst>
          </p:cNvPr>
          <p:cNvSpPr txBox="1"/>
          <p:nvPr/>
        </p:nvSpPr>
        <p:spPr>
          <a:xfrm>
            <a:off x="1687978" y="11286192"/>
            <a:ext cx="3482043" cy="523220"/>
          </a:xfrm>
          <a:prstGeom prst="rect">
            <a:avLst/>
          </a:prstGeom>
          <a:noFill/>
        </p:spPr>
        <p:txBody>
          <a:bodyPr wrap="none" rtlCol="0">
            <a:spAutoFit/>
          </a:bodyPr>
          <a:lstStyle/>
          <a:p>
            <a:pPr algn="ctr"/>
            <a:r>
              <a:rPr lang="en-GB" sz="2800" dirty="0">
                <a:solidFill>
                  <a:srgbClr val="008080"/>
                </a:solidFill>
                <a:latin typeface="Modern Love Caps" panose="04070805081001020A01" pitchFamily="82" charset="0"/>
              </a:rPr>
              <a:t>By William Shakespeare</a:t>
            </a:r>
          </a:p>
        </p:txBody>
      </p:sp>
    </p:spTree>
    <p:extLst>
      <p:ext uri="{BB962C8B-B14F-4D97-AF65-F5344CB8AC3E}">
        <p14:creationId xmlns:p14="http://schemas.microsoft.com/office/powerpoint/2010/main" val="349006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000" dirty="0">
                <a:solidFill>
                  <a:srgbClr val="008080"/>
                </a:solidFill>
                <a:latin typeface="Modern Love" panose="04090805081005020601" pitchFamily="82" charset="0"/>
                <a:cs typeface="Times New Roman" panose="02020603050405020304" pitchFamily="18" charset="0"/>
              </a:rPr>
              <a:t>AO3: Context</a:t>
            </a:r>
            <a:endParaRPr kumimoji="0" lang="en-US" altLang="en-US" sz="1400" i="0" u="none" strike="noStrike" kern="1200" cap="none" spc="0" normalizeH="0" baseline="0" noProof="0" dirty="0">
              <a:ln>
                <a:noFill/>
              </a:ln>
              <a:solidFill>
                <a:srgbClr val="008080"/>
              </a:solidFill>
              <a:effectLst/>
              <a:uLnTx/>
              <a:uFillTx/>
              <a:latin typeface="Modern Love" panose="04090805081005020601" pitchFamily="82" charset="0"/>
            </a:endParaRPr>
          </a:p>
        </p:txBody>
      </p:sp>
      <p:pic>
        <p:nvPicPr>
          <p:cNvPr id="8" name="Picture 7">
            <a:extLst>
              <a:ext uri="{FF2B5EF4-FFF2-40B4-BE49-F238E27FC236}">
                <a16:creationId xmlns:a16="http://schemas.microsoft.com/office/drawing/2014/main" id="{048EA74A-9B1C-8057-F397-F09D212848E7}"/>
              </a:ext>
            </a:extLst>
          </p:cNvPr>
          <p:cNvPicPr>
            <a:picLocks noChangeAspect="1"/>
          </p:cNvPicPr>
          <p:nvPr/>
        </p:nvPicPr>
        <p:blipFill>
          <a:blip r:embed="rId3"/>
          <a:stretch>
            <a:fillRect/>
          </a:stretch>
        </p:blipFill>
        <p:spPr>
          <a:xfrm>
            <a:off x="881885" y="2311570"/>
            <a:ext cx="4981997" cy="3733280"/>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89EA067C-7D27-0DAB-4BAC-9BBD1842B8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420" y="1241763"/>
            <a:ext cx="565669" cy="565669"/>
          </a:xfrm>
          <a:prstGeom prst="rect">
            <a:avLst/>
          </a:prstGeom>
          <a:noFill/>
          <a:ln>
            <a:noFill/>
          </a:ln>
        </p:spPr>
      </p:pic>
      <p:sp>
        <p:nvSpPr>
          <p:cNvPr id="10" name="TextBox 9">
            <a:extLst>
              <a:ext uri="{FF2B5EF4-FFF2-40B4-BE49-F238E27FC236}">
                <a16:creationId xmlns:a16="http://schemas.microsoft.com/office/drawing/2014/main" id="{7D36320E-FA9E-945C-14D2-0C80DD330FC4}"/>
              </a:ext>
            </a:extLst>
          </p:cNvPr>
          <p:cNvSpPr txBox="1"/>
          <p:nvPr/>
        </p:nvSpPr>
        <p:spPr>
          <a:xfrm>
            <a:off x="1171283" y="1190444"/>
            <a:ext cx="5454729" cy="584775"/>
          </a:xfrm>
          <a:prstGeom prst="rect">
            <a:avLst/>
          </a:prstGeom>
          <a:noFill/>
        </p:spPr>
        <p:txBody>
          <a:bodyPr wrap="square">
            <a:spAutoFit/>
          </a:bodyPr>
          <a:lstStyle/>
          <a:p>
            <a:r>
              <a:rPr lang="en-GB" sz="1600" b="1" u="sng" dirty="0">
                <a:solidFill>
                  <a:srgbClr val="000000"/>
                </a:solidFill>
                <a:effectLst/>
                <a:latin typeface="Calibri" panose="020F0502020204030204" pitchFamily="34" charset="0"/>
                <a:ea typeface="Calibri" panose="020F0502020204030204" pitchFamily="34" charset="0"/>
              </a:rPr>
              <a:t>TASK:</a:t>
            </a:r>
            <a:r>
              <a:rPr lang="en-GB" sz="1600" b="1" dirty="0">
                <a:solidFill>
                  <a:srgbClr val="000000"/>
                </a:solidFill>
                <a:effectLst/>
                <a:latin typeface="Calibri" panose="020F0502020204030204" pitchFamily="34" charset="0"/>
                <a:ea typeface="Calibri" panose="020F0502020204030204" pitchFamily="34" charset="0"/>
              </a:rPr>
              <a:t> For each aspect of context for </a:t>
            </a:r>
            <a:r>
              <a:rPr lang="en-GB" sz="1600" b="1" i="1" dirty="0">
                <a:solidFill>
                  <a:srgbClr val="000000"/>
                </a:solidFill>
                <a:effectLst/>
                <a:latin typeface="Calibri" panose="020F0502020204030204" pitchFamily="34" charset="0"/>
                <a:ea typeface="Calibri" panose="020F0502020204030204" pitchFamily="34" charset="0"/>
              </a:rPr>
              <a:t>Macbeth</a:t>
            </a:r>
            <a:r>
              <a:rPr lang="en-GB" sz="1600" b="1" dirty="0">
                <a:solidFill>
                  <a:srgbClr val="000000"/>
                </a:solidFill>
                <a:effectLst/>
                <a:latin typeface="Calibri" panose="020F0502020204030204" pitchFamily="34" charset="0"/>
                <a:ea typeface="Calibri" panose="020F0502020204030204" pitchFamily="34" charset="0"/>
              </a:rPr>
              <a:t> below, use the information and your own retrieval to answer all questions.</a:t>
            </a:r>
            <a:endParaRPr lang="en-GB" sz="1600" b="1" dirty="0"/>
          </a:p>
        </p:txBody>
      </p:sp>
      <p:pic>
        <p:nvPicPr>
          <p:cNvPr id="12" name="Picture 11">
            <a:extLst>
              <a:ext uri="{FF2B5EF4-FFF2-40B4-BE49-F238E27FC236}">
                <a16:creationId xmlns:a16="http://schemas.microsoft.com/office/drawing/2014/main" id="{553319DA-F38F-4A8D-C48A-E4A2165EDA1A}"/>
              </a:ext>
            </a:extLst>
          </p:cNvPr>
          <p:cNvPicPr>
            <a:picLocks noChangeAspect="1"/>
          </p:cNvPicPr>
          <p:nvPr/>
        </p:nvPicPr>
        <p:blipFill>
          <a:blip r:embed="rId5"/>
          <a:stretch>
            <a:fillRect/>
          </a:stretch>
        </p:blipFill>
        <p:spPr>
          <a:xfrm>
            <a:off x="849254" y="6537145"/>
            <a:ext cx="5014628" cy="37577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825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000" dirty="0">
                <a:solidFill>
                  <a:srgbClr val="008080"/>
                </a:solidFill>
                <a:latin typeface="Modern Love" panose="04090805081005020601" pitchFamily="82" charset="0"/>
                <a:cs typeface="Times New Roman" panose="02020603050405020304" pitchFamily="18" charset="0"/>
              </a:rPr>
              <a:t>AO2: Methods &amp; Analysis</a:t>
            </a:r>
            <a:endParaRPr kumimoji="0" lang="en-US" altLang="en-US" sz="1400" i="0" u="none" strike="noStrike" kern="1200" cap="none" spc="0" normalizeH="0" baseline="0" noProof="0" dirty="0">
              <a:ln>
                <a:noFill/>
              </a:ln>
              <a:solidFill>
                <a:srgbClr val="008080"/>
              </a:solidFill>
              <a:effectLst/>
              <a:uLnTx/>
              <a:uFillTx/>
              <a:latin typeface="Modern Love" panose="04090805081005020601" pitchFamily="82" charset="0"/>
            </a:endParaRPr>
          </a:p>
        </p:txBody>
      </p:sp>
      <p:sp>
        <p:nvSpPr>
          <p:cNvPr id="20" name="Rectangle 8">
            <a:extLst>
              <a:ext uri="{FF2B5EF4-FFF2-40B4-BE49-F238E27FC236}">
                <a16:creationId xmlns:a16="http://schemas.microsoft.com/office/drawing/2014/main" id="{E93A3A5A-1902-86B0-F2C0-5954BD2F8F30}"/>
              </a:ext>
            </a:extLst>
          </p:cNvPr>
          <p:cNvSpPr>
            <a:spLocks noChangeArrowheads="1"/>
          </p:cNvSpPr>
          <p:nvPr/>
        </p:nvSpPr>
        <p:spPr bwMode="auto">
          <a:xfrm>
            <a:off x="323006" y="9032916"/>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323" name="Picture 11" descr="See the source image">
            <a:extLst>
              <a:ext uri="{FF2B5EF4-FFF2-40B4-BE49-F238E27FC236}">
                <a16:creationId xmlns:a16="http://schemas.microsoft.com/office/drawing/2014/main" id="{31602EA9-F3CB-3629-5B31-D0B723A46F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0" t="3236" r="32994" b="4489"/>
          <a:stretch/>
        </p:blipFill>
        <p:spPr bwMode="auto">
          <a:xfrm>
            <a:off x="1334602" y="2809424"/>
            <a:ext cx="4207001" cy="46141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D010827-8BD1-8064-47F9-1E721AE881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684" y="1351428"/>
            <a:ext cx="609600" cy="609600"/>
          </a:xfrm>
          <a:prstGeom prst="rect">
            <a:avLst/>
          </a:prstGeom>
          <a:noFill/>
          <a:ln>
            <a:noFill/>
          </a:ln>
        </p:spPr>
      </p:pic>
      <p:sp>
        <p:nvSpPr>
          <p:cNvPr id="23" name="TextBox 22">
            <a:extLst>
              <a:ext uri="{FF2B5EF4-FFF2-40B4-BE49-F238E27FC236}">
                <a16:creationId xmlns:a16="http://schemas.microsoft.com/office/drawing/2014/main" id="{C7A77F3D-5592-1DD7-F7F0-3F8C37B01759}"/>
              </a:ext>
            </a:extLst>
          </p:cNvPr>
          <p:cNvSpPr txBox="1"/>
          <p:nvPr/>
        </p:nvSpPr>
        <p:spPr>
          <a:xfrm>
            <a:off x="1303284" y="1225031"/>
            <a:ext cx="5049891" cy="1323439"/>
          </a:xfrm>
          <a:prstGeom prst="rect">
            <a:avLst/>
          </a:prstGeom>
          <a:noFill/>
        </p:spPr>
        <p:txBody>
          <a:bodyPr wrap="square">
            <a:spAutoFit/>
          </a:bodyPr>
          <a:lstStyle/>
          <a:p>
            <a:r>
              <a:rPr lang="en-GB" sz="1600" b="1" u="sng" dirty="0">
                <a:solidFill>
                  <a:srgbClr val="000000"/>
                </a:solidFill>
                <a:effectLst/>
                <a:latin typeface="Calibri" panose="020F0502020204030204" pitchFamily="34" charset="0"/>
                <a:ea typeface="Calibri" panose="020F0502020204030204" pitchFamily="34" charset="0"/>
              </a:rPr>
              <a:t>T</a:t>
            </a:r>
            <a:r>
              <a:rPr lang="en-GB" sz="1600" b="1" u="sng" dirty="0">
                <a:solidFill>
                  <a:srgbClr val="000000"/>
                </a:solidFill>
                <a:latin typeface="Calibri" panose="020F0502020204030204" pitchFamily="34" charset="0"/>
                <a:ea typeface="Calibri" panose="020F0502020204030204" pitchFamily="34" charset="0"/>
              </a:rPr>
              <a:t>ASK:</a:t>
            </a:r>
            <a:r>
              <a:rPr lang="en-GB" sz="1600" b="1" dirty="0">
                <a:solidFill>
                  <a:srgbClr val="000000"/>
                </a:solidFill>
                <a:latin typeface="Calibri" panose="020F0502020204030204" pitchFamily="34" charset="0"/>
                <a:ea typeface="Calibri" panose="020F0502020204030204" pitchFamily="34" charset="0"/>
              </a:rPr>
              <a:t> </a:t>
            </a:r>
            <a:r>
              <a:rPr lang="en-GB" sz="1600" b="1" dirty="0">
                <a:solidFill>
                  <a:srgbClr val="000000"/>
                </a:solidFill>
                <a:effectLst/>
                <a:latin typeface="Calibri" panose="020F0502020204030204" pitchFamily="34" charset="0"/>
                <a:ea typeface="Calibri" panose="020F0502020204030204" pitchFamily="34" charset="0"/>
              </a:rPr>
              <a:t>For each of the following quotations, consider the following:</a:t>
            </a:r>
          </a:p>
          <a:p>
            <a:r>
              <a:rPr lang="en-GB" sz="1600" b="1" dirty="0">
                <a:solidFill>
                  <a:srgbClr val="000000"/>
                </a:solidFill>
                <a:effectLst/>
                <a:latin typeface="Calibri" panose="020F0502020204030204" pitchFamily="34" charset="0"/>
                <a:ea typeface="Calibri" panose="020F0502020204030204" pitchFamily="34" charset="0"/>
              </a:rPr>
              <a:t>-	What does the quotation mean and suggest?</a:t>
            </a:r>
          </a:p>
          <a:p>
            <a:r>
              <a:rPr lang="en-GB" sz="1600" b="1" dirty="0">
                <a:solidFill>
                  <a:srgbClr val="000000"/>
                </a:solidFill>
                <a:effectLst/>
                <a:latin typeface="Calibri" panose="020F0502020204030204" pitchFamily="34" charset="0"/>
                <a:ea typeface="Calibri" panose="020F0502020204030204" pitchFamily="34" charset="0"/>
              </a:rPr>
              <a:t>-	What devices are used by Shakespeare?</a:t>
            </a:r>
          </a:p>
          <a:p>
            <a:r>
              <a:rPr lang="en-GB" sz="1600" b="1" dirty="0">
                <a:solidFill>
                  <a:srgbClr val="000000"/>
                </a:solidFill>
                <a:effectLst/>
                <a:latin typeface="Calibri" panose="020F0502020204030204" pitchFamily="34" charset="0"/>
                <a:ea typeface="Calibri" panose="020F0502020204030204" pitchFamily="34" charset="0"/>
              </a:rPr>
              <a:t>-	What is the purpose and Shakespeare’s intentions?</a:t>
            </a:r>
          </a:p>
        </p:txBody>
      </p:sp>
      <p:sp>
        <p:nvSpPr>
          <p:cNvPr id="25" name="TextBox 24">
            <a:extLst>
              <a:ext uri="{FF2B5EF4-FFF2-40B4-BE49-F238E27FC236}">
                <a16:creationId xmlns:a16="http://schemas.microsoft.com/office/drawing/2014/main" id="{7645985C-4660-9F90-EF11-83B443F0DA98}"/>
              </a:ext>
            </a:extLst>
          </p:cNvPr>
          <p:cNvSpPr txBox="1"/>
          <p:nvPr/>
        </p:nvSpPr>
        <p:spPr>
          <a:xfrm>
            <a:off x="1054789" y="7661186"/>
            <a:ext cx="5405510" cy="871008"/>
          </a:xfrm>
          <a:prstGeom prst="rect">
            <a:avLst/>
          </a:prstGeom>
          <a:noFill/>
        </p:spPr>
        <p:txBody>
          <a:bodyPr wrap="square">
            <a:spAutoFit/>
          </a:bodyPr>
          <a:lstStyle/>
          <a:p>
            <a:pPr lvl="0">
              <a:lnSpc>
                <a:spcPct val="107000"/>
              </a:lnSpc>
              <a:spcAft>
                <a:spcPts val="800"/>
              </a:spcAft>
            </a:pPr>
            <a:r>
              <a:rPr lang="en-GB" sz="1600" b="1" u="sng" dirty="0">
                <a:effectLst/>
                <a:latin typeface="Calibri" panose="020F0502020204030204" pitchFamily="34" charset="0"/>
                <a:ea typeface="Times New Roman" panose="02020603050405020304" pitchFamily="18" charset="0"/>
                <a:cs typeface="Calibri" panose="020F0502020204030204" pitchFamily="34" charset="0"/>
              </a:rPr>
              <a:t>TASK:</a:t>
            </a:r>
            <a:r>
              <a:rPr lang="en-GB" sz="1600" b="1" dirty="0">
                <a:effectLst/>
                <a:latin typeface="Calibri" panose="020F0502020204030204" pitchFamily="34" charset="0"/>
                <a:ea typeface="Times New Roman" panose="02020603050405020304" pitchFamily="18" charset="0"/>
                <a:cs typeface="Calibri" panose="020F0502020204030204" pitchFamily="34" charset="0"/>
              </a:rPr>
              <a:t> Consider the following motifs in the play. </a:t>
            </a:r>
            <a:r>
              <a:rPr lang="en-GB" sz="1600" b="1" dirty="0">
                <a:latin typeface="Calibri" panose="020F0502020204030204" pitchFamily="34" charset="0"/>
                <a:ea typeface="Times New Roman" panose="02020603050405020304" pitchFamily="18" charset="0"/>
                <a:cs typeface="Calibri" panose="020F0502020204030204" pitchFamily="34" charset="0"/>
              </a:rPr>
              <a:t>Make notes on each one based on where it appears and which characters each applies to. Link to Shakespeare’s intentions and context.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 descr="See the source image">
            <a:extLst>
              <a:ext uri="{FF2B5EF4-FFF2-40B4-BE49-F238E27FC236}">
                <a16:creationId xmlns:a16="http://schemas.microsoft.com/office/drawing/2014/main" id="{14CD7852-CEA9-0D6B-98AA-F462B6B64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089" y="7660805"/>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039A3B1A-ABFF-7E87-B9E7-92CFA505F60A}"/>
              </a:ext>
            </a:extLst>
          </p:cNvPr>
          <p:cNvSpPr/>
          <p:nvPr/>
        </p:nvSpPr>
        <p:spPr>
          <a:xfrm>
            <a:off x="314156" y="8905341"/>
            <a:ext cx="1140056"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3200" b="1" cap="none" spc="0" dirty="0">
                <a:ln w="19050">
                  <a:solidFill>
                    <a:schemeClr val="bg1"/>
                  </a:solidFill>
                  <a:prstDash val="solid"/>
                </a:ln>
                <a:solidFill>
                  <a:schemeClr val="tx1"/>
                </a:solidFill>
                <a:effectLst>
                  <a:outerShdw blurRad="12700" dist="38100" dir="2700000" algn="tl" rotWithShape="0">
                    <a:schemeClr val="bg1">
                      <a:lumMod val="50000"/>
                    </a:schemeClr>
                  </a:outerShdw>
                </a:effectLst>
                <a:latin typeface="Modern Love Caps" panose="04070805081001020A01" pitchFamily="82" charset="0"/>
              </a:rPr>
              <a:t>Hands</a:t>
            </a:r>
          </a:p>
        </p:txBody>
      </p:sp>
      <p:sp>
        <p:nvSpPr>
          <p:cNvPr id="28" name="Rectangle 27">
            <a:extLst>
              <a:ext uri="{FF2B5EF4-FFF2-40B4-BE49-F238E27FC236}">
                <a16:creationId xmlns:a16="http://schemas.microsoft.com/office/drawing/2014/main" id="{206E6279-D468-C684-40A5-5EDEB2D6DCC9}"/>
              </a:ext>
            </a:extLst>
          </p:cNvPr>
          <p:cNvSpPr/>
          <p:nvPr/>
        </p:nvSpPr>
        <p:spPr>
          <a:xfrm>
            <a:off x="1078039" y="9849168"/>
            <a:ext cx="1079142"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3200" b="1" cap="none" spc="0" dirty="0">
                <a:ln w="19050">
                  <a:solidFill>
                    <a:schemeClr val="bg1"/>
                  </a:solidFill>
                  <a:prstDash val="solid"/>
                </a:ln>
                <a:solidFill>
                  <a:schemeClr val="tx1"/>
                </a:solidFill>
                <a:effectLst>
                  <a:outerShdw blurRad="12700" dist="38100" dir="2700000" algn="tl" rotWithShape="0">
                    <a:schemeClr val="bg1">
                      <a:lumMod val="50000"/>
                    </a:schemeClr>
                  </a:outerShdw>
                </a:effectLst>
                <a:latin typeface="Modern Love Caps" panose="04070805081001020A01" pitchFamily="82" charset="0"/>
              </a:rPr>
              <a:t>Blood</a:t>
            </a:r>
          </a:p>
        </p:txBody>
      </p:sp>
      <p:sp>
        <p:nvSpPr>
          <p:cNvPr id="29" name="Rectangle 28">
            <a:extLst>
              <a:ext uri="{FF2B5EF4-FFF2-40B4-BE49-F238E27FC236}">
                <a16:creationId xmlns:a16="http://schemas.microsoft.com/office/drawing/2014/main" id="{249599EA-90E2-60E3-329E-1D25122A88AE}"/>
              </a:ext>
            </a:extLst>
          </p:cNvPr>
          <p:cNvSpPr/>
          <p:nvPr/>
        </p:nvSpPr>
        <p:spPr>
          <a:xfrm>
            <a:off x="2547054" y="9032916"/>
            <a:ext cx="1040670"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3200" b="1" dirty="0">
                <a:ln w="19050">
                  <a:solidFill>
                    <a:schemeClr val="bg1"/>
                  </a:solidFill>
                  <a:prstDash val="solid"/>
                </a:ln>
                <a:effectLst>
                  <a:outerShdw blurRad="12700" dist="38100" dir="2700000" algn="tl" rotWithShape="0">
                    <a:schemeClr val="bg1">
                      <a:lumMod val="50000"/>
                    </a:schemeClr>
                  </a:outerShdw>
                </a:effectLst>
                <a:latin typeface="Modern Love Caps" panose="04070805081001020A01" pitchFamily="82" charset="0"/>
              </a:rPr>
              <a:t>Sleep</a:t>
            </a:r>
            <a:endParaRPr lang="en-US" sz="3200" b="1" cap="none" spc="0" dirty="0">
              <a:ln w="19050">
                <a:solidFill>
                  <a:schemeClr val="bg1"/>
                </a:solidFill>
                <a:prstDash val="solid"/>
              </a:ln>
              <a:solidFill>
                <a:schemeClr val="tx1"/>
              </a:solidFill>
              <a:effectLst>
                <a:outerShdw blurRad="12700" dist="38100" dir="2700000" algn="tl" rotWithShape="0">
                  <a:schemeClr val="bg1">
                    <a:lumMod val="50000"/>
                  </a:schemeClr>
                </a:outerShdw>
              </a:effectLst>
              <a:latin typeface="Modern Love Caps" panose="04070805081001020A01" pitchFamily="82" charset="0"/>
            </a:endParaRPr>
          </a:p>
        </p:txBody>
      </p:sp>
      <p:sp>
        <p:nvSpPr>
          <p:cNvPr id="30" name="Rectangle 29">
            <a:extLst>
              <a:ext uri="{FF2B5EF4-FFF2-40B4-BE49-F238E27FC236}">
                <a16:creationId xmlns:a16="http://schemas.microsoft.com/office/drawing/2014/main" id="{0B853CDA-1389-99AF-D3C8-EA1EDF480031}"/>
              </a:ext>
            </a:extLst>
          </p:cNvPr>
          <p:cNvSpPr/>
          <p:nvPr/>
        </p:nvSpPr>
        <p:spPr>
          <a:xfrm>
            <a:off x="3183661" y="9990838"/>
            <a:ext cx="1289135"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3200" b="1" dirty="0">
                <a:ln w="19050">
                  <a:solidFill>
                    <a:schemeClr val="bg1"/>
                  </a:solidFill>
                  <a:prstDash val="solid"/>
                </a:ln>
                <a:effectLst>
                  <a:outerShdw blurRad="12700" dist="38100" dir="2700000" algn="tl" rotWithShape="0">
                    <a:schemeClr val="bg1">
                      <a:lumMod val="50000"/>
                    </a:schemeClr>
                  </a:outerShdw>
                </a:effectLst>
                <a:latin typeface="Modern Love Caps" panose="04070805081001020A01" pitchFamily="82" charset="0"/>
              </a:rPr>
              <a:t>Nature</a:t>
            </a:r>
            <a:endParaRPr lang="en-US" sz="3200" b="1" cap="none" spc="0" dirty="0">
              <a:ln w="19050">
                <a:solidFill>
                  <a:schemeClr val="bg1"/>
                </a:solidFill>
                <a:prstDash val="solid"/>
              </a:ln>
              <a:solidFill>
                <a:schemeClr val="tx1"/>
              </a:solidFill>
              <a:effectLst>
                <a:outerShdw blurRad="12700" dist="38100" dir="2700000" algn="tl" rotWithShape="0">
                  <a:schemeClr val="bg1">
                    <a:lumMod val="50000"/>
                  </a:schemeClr>
                </a:outerShdw>
              </a:effectLst>
              <a:latin typeface="Modern Love Caps" panose="04070805081001020A01" pitchFamily="82" charset="0"/>
            </a:endParaRPr>
          </a:p>
        </p:txBody>
      </p:sp>
      <p:sp>
        <p:nvSpPr>
          <p:cNvPr id="31" name="Rectangle 30">
            <a:extLst>
              <a:ext uri="{FF2B5EF4-FFF2-40B4-BE49-F238E27FC236}">
                <a16:creationId xmlns:a16="http://schemas.microsoft.com/office/drawing/2014/main" id="{3612CAEF-88FC-7F33-C30F-FB5586B3FF6F}"/>
              </a:ext>
            </a:extLst>
          </p:cNvPr>
          <p:cNvSpPr/>
          <p:nvPr/>
        </p:nvSpPr>
        <p:spPr>
          <a:xfrm>
            <a:off x="4481946" y="8752099"/>
            <a:ext cx="1281120" cy="584775"/>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3200" b="1" dirty="0">
                <a:ln w="19050">
                  <a:solidFill>
                    <a:schemeClr val="bg1"/>
                  </a:solidFill>
                  <a:prstDash val="solid"/>
                </a:ln>
                <a:effectLst>
                  <a:outerShdw blurRad="12700" dist="38100" dir="2700000" algn="tl" rotWithShape="0">
                    <a:schemeClr val="bg1">
                      <a:lumMod val="50000"/>
                    </a:schemeClr>
                  </a:outerShdw>
                </a:effectLst>
                <a:latin typeface="Modern Love Caps" panose="04070805081001020A01" pitchFamily="82" charset="0"/>
              </a:rPr>
              <a:t>Gender</a:t>
            </a:r>
            <a:endParaRPr lang="en-US" sz="3200" b="1" cap="none" spc="0" dirty="0">
              <a:ln w="19050">
                <a:solidFill>
                  <a:schemeClr val="bg1"/>
                </a:solidFill>
                <a:prstDash val="solid"/>
              </a:ln>
              <a:solidFill>
                <a:schemeClr val="tx1"/>
              </a:solidFill>
              <a:effectLst>
                <a:outerShdw blurRad="12700" dist="38100" dir="2700000" algn="tl" rotWithShape="0">
                  <a:schemeClr val="bg1">
                    <a:lumMod val="50000"/>
                  </a:schemeClr>
                </a:outerShdw>
              </a:effectLst>
              <a:latin typeface="Modern Love Caps" panose="04070805081001020A01" pitchFamily="82" charset="0"/>
            </a:endParaRPr>
          </a:p>
        </p:txBody>
      </p:sp>
      <p:sp>
        <p:nvSpPr>
          <p:cNvPr id="32" name="Rectangle 31">
            <a:extLst>
              <a:ext uri="{FF2B5EF4-FFF2-40B4-BE49-F238E27FC236}">
                <a16:creationId xmlns:a16="http://schemas.microsoft.com/office/drawing/2014/main" id="{73FA4206-DC25-13DF-BF35-E9AD8F7AA969}"/>
              </a:ext>
            </a:extLst>
          </p:cNvPr>
          <p:cNvSpPr/>
          <p:nvPr/>
        </p:nvSpPr>
        <p:spPr>
          <a:xfrm>
            <a:off x="5153644" y="9660251"/>
            <a:ext cx="1380507" cy="1077218"/>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3200" b="1" dirty="0">
                <a:ln w="19050">
                  <a:solidFill>
                    <a:schemeClr val="bg1"/>
                  </a:solidFill>
                  <a:prstDash val="solid"/>
                </a:ln>
                <a:effectLst>
                  <a:outerShdw blurRad="12700" dist="38100" dir="2700000" algn="tl" rotWithShape="0">
                    <a:schemeClr val="bg1">
                      <a:lumMod val="50000"/>
                    </a:schemeClr>
                  </a:outerShdw>
                </a:effectLst>
                <a:latin typeface="Modern Love Caps" panose="04070805081001020A01" pitchFamily="82" charset="0"/>
              </a:rPr>
              <a:t>Light &amp;</a:t>
            </a:r>
          </a:p>
          <a:p>
            <a:pPr algn="ctr"/>
            <a:r>
              <a:rPr lang="en-US" sz="3200" b="1" cap="none" spc="0" dirty="0">
                <a:ln w="19050">
                  <a:solidFill>
                    <a:schemeClr val="bg1"/>
                  </a:solidFill>
                  <a:prstDash val="solid"/>
                </a:ln>
                <a:solidFill>
                  <a:schemeClr val="tx1"/>
                </a:solidFill>
                <a:effectLst>
                  <a:outerShdw blurRad="12700" dist="38100" dir="2700000" algn="tl" rotWithShape="0">
                    <a:schemeClr val="bg1">
                      <a:lumMod val="50000"/>
                    </a:schemeClr>
                  </a:outerShdw>
                </a:effectLst>
                <a:latin typeface="Modern Love Caps" panose="04070805081001020A01" pitchFamily="82" charset="0"/>
              </a:rPr>
              <a:t>Dark</a:t>
            </a:r>
          </a:p>
        </p:txBody>
      </p:sp>
    </p:spTree>
    <p:extLst>
      <p:ext uri="{BB962C8B-B14F-4D97-AF65-F5344CB8AC3E}">
        <p14:creationId xmlns:p14="http://schemas.microsoft.com/office/powerpoint/2010/main" val="123859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4000" dirty="0">
                <a:solidFill>
                  <a:srgbClr val="008080"/>
                </a:solidFill>
                <a:latin typeface="Modern Love" panose="04090805081005020601" pitchFamily="82" charset="0"/>
                <a:cs typeface="Times New Roman" panose="02020603050405020304" pitchFamily="18" charset="0"/>
              </a:rPr>
              <a:t>Exam Question</a:t>
            </a:r>
            <a:endParaRPr kumimoji="0" lang="en-US" altLang="en-US" sz="1400" i="0" u="none" strike="noStrike" kern="1200" cap="none" spc="0" normalizeH="0" baseline="0" noProof="0" dirty="0">
              <a:ln>
                <a:noFill/>
              </a:ln>
              <a:solidFill>
                <a:srgbClr val="008080"/>
              </a:solidFill>
              <a:effectLst/>
              <a:uLnTx/>
              <a:uFillTx/>
              <a:latin typeface="Modern Love" panose="04090805081005020601" pitchFamily="82" charset="0"/>
            </a:endParaRPr>
          </a:p>
        </p:txBody>
      </p:sp>
      <p:pic>
        <p:nvPicPr>
          <p:cNvPr id="7" name="Picture 6">
            <a:extLst>
              <a:ext uri="{FF2B5EF4-FFF2-40B4-BE49-F238E27FC236}">
                <a16:creationId xmlns:a16="http://schemas.microsoft.com/office/drawing/2014/main" id="{BA1528B7-FF96-3302-5DF7-7912D3C9B09D}"/>
              </a:ext>
            </a:extLst>
          </p:cNvPr>
          <p:cNvPicPr>
            <a:picLocks noChangeAspect="1"/>
          </p:cNvPicPr>
          <p:nvPr/>
        </p:nvPicPr>
        <p:blipFill>
          <a:blip r:embed="rId3"/>
          <a:stretch>
            <a:fillRect/>
          </a:stretch>
        </p:blipFill>
        <p:spPr>
          <a:xfrm>
            <a:off x="342055" y="2023506"/>
            <a:ext cx="6192096" cy="8144988"/>
          </a:xfrm>
          <a:prstGeom prst="rect">
            <a:avLst/>
          </a:prstGeom>
        </p:spPr>
      </p:pic>
    </p:spTree>
    <p:extLst>
      <p:ext uri="{BB962C8B-B14F-4D97-AF65-F5344CB8AC3E}">
        <p14:creationId xmlns:p14="http://schemas.microsoft.com/office/powerpoint/2010/main" val="390599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339F9E-B549-238F-65A0-274668135F19}"/>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2">
            <a:extLst>
              <a:ext uri="{FF2B5EF4-FFF2-40B4-BE49-F238E27FC236}">
                <a16:creationId xmlns:a16="http://schemas.microsoft.com/office/drawing/2014/main" id="{A7E65798-803E-8D4A-1F26-8367F19C259F}"/>
              </a:ext>
            </a:extLst>
          </p:cNvPr>
          <p:cNvSpPr txBox="1">
            <a:spLocks noChangeArrowheads="1"/>
          </p:cNvSpPr>
          <p:nvPr/>
        </p:nvSpPr>
        <p:spPr bwMode="auto">
          <a:xfrm>
            <a:off x="427349" y="346148"/>
            <a:ext cx="6003302" cy="113886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82178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A8421A-DCB2-C1FB-3B79-F12E91D3FAAA}"/>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FCF0DDB7-40EC-6473-5E9F-2D641FF4368A}"/>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sng" strike="noStrike" kern="1200" cap="none" spc="0" normalizeH="0" baseline="0" noProof="0" dirty="0">
                <a:ln>
                  <a:noFill/>
                </a:ln>
                <a:solidFill>
                  <a:srgbClr val="FF0066"/>
                </a:solidFill>
                <a:effectLst/>
                <a:uLnTx/>
                <a:uFillTx/>
                <a:latin typeface="Modern Love Caps" panose="04070805081001020A01" pitchFamily="82" charset="0"/>
                <a:ea typeface="+mn-ea"/>
                <a:cs typeface="Times New Roman" panose="02020603050405020304" pitchFamily="18" charset="0"/>
              </a:rPr>
              <a:t>Section 2: An Inspector Calls</a:t>
            </a:r>
            <a:endParaRPr kumimoji="0" lang="en-US" altLang="en-US" sz="1400" b="0" i="0" u="sng" strike="noStrike" kern="1200" cap="none" spc="0" normalizeH="0" baseline="0" noProof="0" dirty="0">
              <a:ln>
                <a:noFill/>
              </a:ln>
              <a:solidFill>
                <a:srgbClr val="FF0066"/>
              </a:solidFill>
              <a:effectLst/>
              <a:uLnTx/>
              <a:uFillTx/>
              <a:latin typeface="Modern Love Caps" panose="04070805081001020A01" pitchFamily="82" charset="0"/>
              <a:ea typeface="+mn-ea"/>
              <a:cs typeface="+mn-cs"/>
            </a:endParaRPr>
          </a:p>
        </p:txBody>
      </p:sp>
      <p:pic>
        <p:nvPicPr>
          <p:cNvPr id="13314" name="Picture 2" descr="See the source image">
            <a:extLst>
              <a:ext uri="{FF2B5EF4-FFF2-40B4-BE49-F238E27FC236}">
                <a16:creationId xmlns:a16="http://schemas.microsoft.com/office/drawing/2014/main" id="{AD0BAC6C-D309-D0D4-3037-9B94BFDDD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75" y="1884723"/>
            <a:ext cx="5763048" cy="8607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8A0240-A6AC-FBE5-F2AA-9AA44CADEDA8}"/>
              </a:ext>
            </a:extLst>
          </p:cNvPr>
          <p:cNvSpPr txBox="1"/>
          <p:nvPr/>
        </p:nvSpPr>
        <p:spPr>
          <a:xfrm>
            <a:off x="2207355" y="11286192"/>
            <a:ext cx="2443298" cy="523220"/>
          </a:xfrm>
          <a:prstGeom prst="rect">
            <a:avLst/>
          </a:prstGeom>
          <a:noFill/>
        </p:spPr>
        <p:txBody>
          <a:bodyPr wrap="none" rtlCol="0">
            <a:spAutoFit/>
          </a:bodyPr>
          <a:lstStyle/>
          <a:p>
            <a:pPr algn="ctr"/>
            <a:r>
              <a:rPr lang="en-GB" sz="2800" dirty="0">
                <a:solidFill>
                  <a:srgbClr val="FF0066"/>
                </a:solidFill>
                <a:latin typeface="Modern Love Caps" panose="04070805081001020A01" pitchFamily="82" charset="0"/>
              </a:rPr>
              <a:t>By J.B. Priestley</a:t>
            </a:r>
          </a:p>
        </p:txBody>
      </p:sp>
    </p:spTree>
    <p:extLst>
      <p:ext uri="{BB962C8B-B14F-4D97-AF65-F5344CB8AC3E}">
        <p14:creationId xmlns:p14="http://schemas.microsoft.com/office/powerpoint/2010/main" val="93359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0066"/>
                </a:solidFill>
                <a:effectLst/>
                <a:uLnTx/>
                <a:uFillTx/>
                <a:latin typeface="Modern Love" panose="04090805081005020601" pitchFamily="82" charset="0"/>
                <a:ea typeface="+mn-ea"/>
                <a:cs typeface="Times New Roman" panose="02020603050405020304" pitchFamily="18" charset="0"/>
              </a:rPr>
              <a:t>AO3: Context</a:t>
            </a:r>
            <a:endParaRPr kumimoji="0" lang="en-US" altLang="en-US" sz="1400" b="0" i="0" u="none" strike="noStrike" kern="1200" cap="none" spc="0" normalizeH="0" baseline="0" noProof="0" dirty="0">
              <a:ln>
                <a:noFill/>
              </a:ln>
              <a:solidFill>
                <a:srgbClr val="FF0066"/>
              </a:solidFill>
              <a:effectLst/>
              <a:uLnTx/>
              <a:uFillTx/>
              <a:latin typeface="Modern Love" panose="04090805081005020601" pitchFamily="82" charset="0"/>
              <a:ea typeface="+mn-ea"/>
              <a:cs typeface="+mn-cs"/>
            </a:endParaRPr>
          </a:p>
        </p:txBody>
      </p:sp>
      <p:graphicFrame>
        <p:nvGraphicFramePr>
          <p:cNvPr id="5" name="Table 4">
            <a:extLst>
              <a:ext uri="{FF2B5EF4-FFF2-40B4-BE49-F238E27FC236}">
                <a16:creationId xmlns:a16="http://schemas.microsoft.com/office/drawing/2014/main" id="{0235F047-10C6-C066-A6D8-2BAAEA0DD37E}"/>
              </a:ext>
            </a:extLst>
          </p:cNvPr>
          <p:cNvGraphicFramePr>
            <a:graphicFrameLocks noGrp="1"/>
          </p:cNvGraphicFramePr>
          <p:nvPr>
            <p:extLst>
              <p:ext uri="{D42A27DB-BD31-4B8C-83A1-F6EECF244321}">
                <p14:modId xmlns:p14="http://schemas.microsoft.com/office/powerpoint/2010/main" val="2481805580"/>
              </p:ext>
            </p:extLst>
          </p:nvPr>
        </p:nvGraphicFramePr>
        <p:xfrm>
          <a:off x="566420" y="1225031"/>
          <a:ext cx="5725160" cy="4572000"/>
        </p:xfrm>
        <a:graphic>
          <a:graphicData uri="http://schemas.openxmlformats.org/drawingml/2006/table">
            <a:tbl>
              <a:tblPr firstRow="1" firstCol="1" bandRow="1"/>
              <a:tblGrid>
                <a:gridCol w="690880">
                  <a:extLst>
                    <a:ext uri="{9D8B030D-6E8A-4147-A177-3AD203B41FA5}">
                      <a16:colId xmlns:a16="http://schemas.microsoft.com/office/drawing/2014/main" val="3364465335"/>
                    </a:ext>
                  </a:extLst>
                </a:gridCol>
                <a:gridCol w="2051050">
                  <a:extLst>
                    <a:ext uri="{9D8B030D-6E8A-4147-A177-3AD203B41FA5}">
                      <a16:colId xmlns:a16="http://schemas.microsoft.com/office/drawing/2014/main" val="4086244149"/>
                    </a:ext>
                  </a:extLst>
                </a:gridCol>
                <a:gridCol w="2983230">
                  <a:extLst>
                    <a:ext uri="{9D8B030D-6E8A-4147-A177-3AD203B41FA5}">
                      <a16:colId xmlns:a16="http://schemas.microsoft.com/office/drawing/2014/main" val="3664521699"/>
                    </a:ext>
                  </a:extLst>
                </a:gridCol>
              </a:tblGrid>
              <a:tr h="62865">
                <a:tc gridSpan="3">
                  <a:txBody>
                    <a:bodyPr/>
                    <a:lstStyle/>
                    <a:p>
                      <a:pPr algn="ctr"/>
                      <a:r>
                        <a:rPr lang="en-GB" sz="120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J.B. Priestley</a:t>
                      </a: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50563290"/>
                  </a:ext>
                </a:extLst>
              </a:tr>
              <a:tr h="0">
                <a:tc>
                  <a:txBody>
                    <a:bodyPr/>
                    <a:lstStyle/>
                    <a:p>
                      <a:pPr marL="71755" marR="71755" algn="ctr">
                        <a:spcAft>
                          <a:spcPts val="0"/>
                        </a:spcAft>
                      </a:pPr>
                      <a:r>
                        <a:rPr lang="en-GB" sz="120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Socialist Industrial Bradford</a:t>
                      </a: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Priestley was born in 1894 in Bradford, Yorkshire. Bradford was an industrial town with a strong Socialist tradition. Priestley himself worked in the wool trade and noticed the poverty and injustice in Bradford.</a:t>
                      </a: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78292"/>
                  </a:ext>
                </a:extLst>
              </a:tr>
              <a:tr h="0">
                <a:tc>
                  <a:txBody>
                    <a:bodyPr/>
                    <a:lstStyle/>
                    <a:p>
                      <a:pPr marL="71755" marR="71755" algn="ctr">
                        <a:spcAft>
                          <a:spcPts val="0"/>
                        </a:spcAft>
                      </a:pPr>
                      <a:r>
                        <a:rPr lang="en-GB" sz="120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First World War</a:t>
                      </a: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When the First World War broke out in 1914, Priestley (aged twenty) joined and served for five years. Although the war led to some increase in social equality, he was traumatised by war and resentful towards the bourgeoisie ‘officer class’, who he blamed for ‘killing’ his ‘friends’.</a:t>
                      </a: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437407"/>
                  </a:ext>
                </a:extLst>
              </a:tr>
              <a:tr h="0">
                <a:tc>
                  <a:txBody>
                    <a:bodyPr/>
                    <a:lstStyle/>
                    <a:p>
                      <a:pPr marL="71755" marR="71755" algn="ctr">
                        <a:spcAft>
                          <a:spcPts val="0"/>
                        </a:spcAft>
                      </a:pPr>
                      <a:r>
                        <a:rPr lang="en-GB" sz="120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Broadcasting</a:t>
                      </a: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During the Second World War, Priestley broadcast his point of view on a BBC Radio Show, Postscripts. He wanted a better, fairer society where ‘free men could combine’ and where each ‘gives according to his ability and receives according to his need’. The show was cancelled after nine weeks.</a:t>
                      </a: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0156308"/>
                  </a:ext>
                </a:extLst>
              </a:tr>
              <a:tr h="0">
                <a:tc>
                  <a:txBody>
                    <a:bodyPr/>
                    <a:lstStyle/>
                    <a:p>
                      <a:pPr marL="71755" marR="71755" algn="ctr">
                        <a:spcAft>
                          <a:spcPts val="0"/>
                        </a:spcAft>
                      </a:pPr>
                      <a:r>
                        <a:rPr lang="en-GB" sz="1200" b="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Socialist Russia</a:t>
                      </a: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endPar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r>
                        <a:rPr lang="en-GB" sz="1200" i="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An Inspector Calls </a:t>
                      </a:r>
                      <a:r>
                        <a:rPr lang="en-GB" sz="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was first performed in Moscow, Russia, after no London theatres would put it on. The play’s socialist message meant that audiences thought it was ‘realistic Soviet art’. </a:t>
                      </a:r>
                      <a:endPar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446466"/>
                  </a:ext>
                </a:extLst>
              </a:tr>
            </a:tbl>
          </a:graphicData>
        </a:graphic>
      </p:graphicFrame>
      <p:sp>
        <p:nvSpPr>
          <p:cNvPr id="9" name="Freeform: Shape 8">
            <a:extLst>
              <a:ext uri="{FF2B5EF4-FFF2-40B4-BE49-F238E27FC236}">
                <a16:creationId xmlns:a16="http://schemas.microsoft.com/office/drawing/2014/main" id="{5D7115DC-636A-95C7-FDDA-F40ED017AE42}"/>
              </a:ext>
            </a:extLst>
          </p:cNvPr>
          <p:cNvSpPr/>
          <p:nvPr/>
        </p:nvSpPr>
        <p:spPr>
          <a:xfrm>
            <a:off x="2012738" y="1689075"/>
            <a:ext cx="595907" cy="458390"/>
          </a:xfrm>
          <a:custGeom>
            <a:avLst/>
            <a:gdLst>
              <a:gd name="connsiteX0" fmla="*/ 458391 w 595907"/>
              <a:gd name="connsiteY0" fmla="*/ 320873 h 458390"/>
              <a:gd name="connsiteX1" fmla="*/ 458391 w 595907"/>
              <a:gd name="connsiteY1" fmla="*/ 182004 h 458390"/>
              <a:gd name="connsiteX2" fmla="*/ 276371 w 595907"/>
              <a:gd name="connsiteY2" fmla="*/ 276387 h 458390"/>
              <a:gd name="connsiteX3" fmla="*/ 276371 w 595907"/>
              <a:gd name="connsiteY3" fmla="*/ 182004 h 458390"/>
              <a:gd name="connsiteX4" fmla="*/ 94367 w 595907"/>
              <a:gd name="connsiteY4" fmla="*/ 276387 h 458390"/>
              <a:gd name="connsiteX5" fmla="*/ 74106 w 595907"/>
              <a:gd name="connsiteY5" fmla="*/ 0 h 458390"/>
              <a:gd name="connsiteX6" fmla="*/ 20215 w 595907"/>
              <a:gd name="connsiteY6" fmla="*/ 0 h 458390"/>
              <a:gd name="connsiteX7" fmla="*/ 0 w 595907"/>
              <a:gd name="connsiteY7" fmla="*/ 276387 h 458390"/>
              <a:gd name="connsiteX8" fmla="*/ 0 w 595907"/>
              <a:gd name="connsiteY8" fmla="*/ 458391 h 458390"/>
              <a:gd name="connsiteX9" fmla="*/ 595908 w 595907"/>
              <a:gd name="connsiteY9" fmla="*/ 458391 h 458390"/>
              <a:gd name="connsiteX10" fmla="*/ 595908 w 595907"/>
              <a:gd name="connsiteY10" fmla="*/ 320873 h 458390"/>
              <a:gd name="connsiteX11" fmla="*/ 134813 w 595907"/>
              <a:gd name="connsiteY11" fmla="*/ 411199 h 458390"/>
              <a:gd name="connsiteX12" fmla="*/ 53922 w 595907"/>
              <a:gd name="connsiteY12" fmla="*/ 411199 h 458390"/>
              <a:gd name="connsiteX13" fmla="*/ 53922 w 595907"/>
              <a:gd name="connsiteY13" fmla="*/ 350531 h 458390"/>
              <a:gd name="connsiteX14" fmla="*/ 134813 w 595907"/>
              <a:gd name="connsiteY14" fmla="*/ 350531 h 458390"/>
              <a:gd name="connsiteX15" fmla="*/ 269633 w 595907"/>
              <a:gd name="connsiteY15" fmla="*/ 411199 h 458390"/>
              <a:gd name="connsiteX16" fmla="*/ 188742 w 595907"/>
              <a:gd name="connsiteY16" fmla="*/ 411199 h 458390"/>
              <a:gd name="connsiteX17" fmla="*/ 188742 w 595907"/>
              <a:gd name="connsiteY17" fmla="*/ 350531 h 458390"/>
              <a:gd name="connsiteX18" fmla="*/ 269633 w 595907"/>
              <a:gd name="connsiteY18" fmla="*/ 350531 h 458390"/>
              <a:gd name="connsiteX19" fmla="*/ 404453 w 595907"/>
              <a:gd name="connsiteY19" fmla="*/ 411199 h 458390"/>
              <a:gd name="connsiteX20" fmla="*/ 323563 w 595907"/>
              <a:gd name="connsiteY20" fmla="*/ 411199 h 458390"/>
              <a:gd name="connsiteX21" fmla="*/ 323563 w 595907"/>
              <a:gd name="connsiteY21" fmla="*/ 350531 h 458390"/>
              <a:gd name="connsiteX22" fmla="*/ 404453 w 595907"/>
              <a:gd name="connsiteY22" fmla="*/ 350531 h 45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5907" h="458390">
                <a:moveTo>
                  <a:pt x="458391" y="320873"/>
                </a:moveTo>
                <a:lnTo>
                  <a:pt x="458391" y="182004"/>
                </a:lnTo>
                <a:lnTo>
                  <a:pt x="276371" y="276387"/>
                </a:lnTo>
                <a:lnTo>
                  <a:pt x="276371" y="182004"/>
                </a:lnTo>
                <a:lnTo>
                  <a:pt x="94367" y="276387"/>
                </a:lnTo>
                <a:lnTo>
                  <a:pt x="74106" y="0"/>
                </a:lnTo>
                <a:lnTo>
                  <a:pt x="20215" y="0"/>
                </a:lnTo>
                <a:lnTo>
                  <a:pt x="0" y="276387"/>
                </a:lnTo>
                <a:lnTo>
                  <a:pt x="0" y="458391"/>
                </a:lnTo>
                <a:lnTo>
                  <a:pt x="595908" y="458391"/>
                </a:lnTo>
                <a:lnTo>
                  <a:pt x="595908" y="320873"/>
                </a:lnTo>
                <a:close/>
                <a:moveTo>
                  <a:pt x="134813" y="411199"/>
                </a:moveTo>
                <a:lnTo>
                  <a:pt x="53922" y="411199"/>
                </a:lnTo>
                <a:lnTo>
                  <a:pt x="53922" y="350531"/>
                </a:lnTo>
                <a:lnTo>
                  <a:pt x="134813" y="350531"/>
                </a:lnTo>
                <a:close/>
                <a:moveTo>
                  <a:pt x="269633" y="411199"/>
                </a:moveTo>
                <a:lnTo>
                  <a:pt x="188742" y="411199"/>
                </a:lnTo>
                <a:lnTo>
                  <a:pt x="188742" y="350531"/>
                </a:lnTo>
                <a:lnTo>
                  <a:pt x="269633" y="350531"/>
                </a:lnTo>
                <a:close/>
                <a:moveTo>
                  <a:pt x="404453" y="411199"/>
                </a:moveTo>
                <a:lnTo>
                  <a:pt x="323563" y="411199"/>
                </a:lnTo>
                <a:lnTo>
                  <a:pt x="323563" y="350531"/>
                </a:lnTo>
                <a:lnTo>
                  <a:pt x="404453" y="350531"/>
                </a:lnTo>
                <a:close/>
              </a:path>
            </a:pathLst>
          </a:custGeom>
          <a:solidFill>
            <a:srgbClr val="000000"/>
          </a:solidFill>
          <a:ln w="764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C9026C21-6396-AD23-0D6A-2D6E9762C6AB}"/>
              </a:ext>
            </a:extLst>
          </p:cNvPr>
          <p:cNvSpPr/>
          <p:nvPr/>
        </p:nvSpPr>
        <p:spPr>
          <a:xfrm>
            <a:off x="2044245" y="1597382"/>
            <a:ext cx="319022" cy="122227"/>
          </a:xfrm>
          <a:custGeom>
            <a:avLst/>
            <a:gdLst>
              <a:gd name="connsiteX0" fmla="*/ 138098 w 319022"/>
              <a:gd name="connsiteY0" fmla="*/ 19015 h 122227"/>
              <a:gd name="connsiteX1" fmla="*/ 118395 w 319022"/>
              <a:gd name="connsiteY1" fmla="*/ 19015 h 122227"/>
              <a:gd name="connsiteX2" fmla="*/ 74970 w 319022"/>
              <a:gd name="connsiteY2" fmla="*/ 2207 h 122227"/>
              <a:gd name="connsiteX3" fmla="*/ 69293 w 319022"/>
              <a:gd name="connsiteY3" fmla="*/ 2322 h 122227"/>
              <a:gd name="connsiteX4" fmla="*/ 0 w 319022"/>
              <a:gd name="connsiteY4" fmla="*/ 67826 h 122227"/>
              <a:gd name="connsiteX5" fmla="*/ 0 w 319022"/>
              <a:gd name="connsiteY5" fmla="*/ 76413 h 122227"/>
              <a:gd name="connsiteX6" fmla="*/ 31018 w 319022"/>
              <a:gd name="connsiteY6" fmla="*/ 76413 h 122227"/>
              <a:gd name="connsiteX7" fmla="*/ 31018 w 319022"/>
              <a:gd name="connsiteY7" fmla="*/ 71463 h 122227"/>
              <a:gd name="connsiteX8" fmla="*/ 60546 w 319022"/>
              <a:gd name="connsiteY8" fmla="*/ 40055 h 122227"/>
              <a:gd name="connsiteX9" fmla="*/ 64755 w 319022"/>
              <a:gd name="connsiteY9" fmla="*/ 39742 h 122227"/>
              <a:gd name="connsiteX10" fmla="*/ 99700 w 319022"/>
              <a:gd name="connsiteY10" fmla="*/ 50980 h 122227"/>
              <a:gd name="connsiteX11" fmla="*/ 121680 w 319022"/>
              <a:gd name="connsiteY11" fmla="*/ 71806 h 122227"/>
              <a:gd name="connsiteX12" fmla="*/ 163439 w 319022"/>
              <a:gd name="connsiteY12" fmla="*/ 85581 h 122227"/>
              <a:gd name="connsiteX13" fmla="*/ 175663 w 319022"/>
              <a:gd name="connsiteY13" fmla="*/ 110441 h 122227"/>
              <a:gd name="connsiteX14" fmla="*/ 239127 w 319022"/>
              <a:gd name="connsiteY14" fmla="*/ 109165 h 122227"/>
              <a:gd name="connsiteX15" fmla="*/ 246041 w 319022"/>
              <a:gd name="connsiteY15" fmla="*/ 100807 h 122227"/>
              <a:gd name="connsiteX16" fmla="*/ 302225 w 319022"/>
              <a:gd name="connsiteY16" fmla="*/ 87285 h 122227"/>
              <a:gd name="connsiteX17" fmla="*/ 306595 w 319022"/>
              <a:gd name="connsiteY17" fmla="*/ 17192 h 122227"/>
              <a:gd name="connsiteX18" fmla="*/ 303867 w 319022"/>
              <a:gd name="connsiteY18" fmla="*/ 14339 h 122227"/>
              <a:gd name="connsiteX19" fmla="*/ 226705 w 319022"/>
              <a:gd name="connsiteY19" fmla="*/ 15867 h 122227"/>
              <a:gd name="connsiteX20" fmla="*/ 206948 w 319022"/>
              <a:gd name="connsiteY20" fmla="*/ 15867 h 122227"/>
              <a:gd name="connsiteX21" fmla="*/ 141307 w 319022"/>
              <a:gd name="connsiteY21" fmla="*/ 15867 h 1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9022" h="122227">
                <a:moveTo>
                  <a:pt x="138098" y="19015"/>
                </a:moveTo>
                <a:cubicBezTo>
                  <a:pt x="132536" y="24155"/>
                  <a:pt x="123956" y="24155"/>
                  <a:pt x="118395" y="19015"/>
                </a:cubicBezTo>
                <a:cubicBezTo>
                  <a:pt x="106638" y="8008"/>
                  <a:pt x="91074" y="1984"/>
                  <a:pt x="74970" y="2207"/>
                </a:cubicBezTo>
                <a:lnTo>
                  <a:pt x="69293" y="2322"/>
                </a:lnTo>
                <a:cubicBezTo>
                  <a:pt x="32099" y="1350"/>
                  <a:pt x="1119" y="30635"/>
                  <a:pt x="0" y="67826"/>
                </a:cubicBezTo>
                <a:lnTo>
                  <a:pt x="0" y="76413"/>
                </a:lnTo>
                <a:lnTo>
                  <a:pt x="31018" y="76413"/>
                </a:lnTo>
                <a:lnTo>
                  <a:pt x="31018" y="71463"/>
                </a:lnTo>
                <a:cubicBezTo>
                  <a:pt x="30695" y="54711"/>
                  <a:pt x="43806" y="40766"/>
                  <a:pt x="60546" y="40055"/>
                </a:cubicBezTo>
                <a:lnTo>
                  <a:pt x="64755" y="39742"/>
                </a:lnTo>
                <a:cubicBezTo>
                  <a:pt x="77491" y="38147"/>
                  <a:pt x="90281" y="42261"/>
                  <a:pt x="99700" y="50980"/>
                </a:cubicBezTo>
                <a:lnTo>
                  <a:pt x="121680" y="71806"/>
                </a:lnTo>
                <a:cubicBezTo>
                  <a:pt x="132931" y="82257"/>
                  <a:pt x="148178" y="87286"/>
                  <a:pt x="163439" y="85581"/>
                </a:cubicBezTo>
                <a:cubicBezTo>
                  <a:pt x="164364" y="95076"/>
                  <a:pt x="168708" y="103911"/>
                  <a:pt x="175663" y="110441"/>
                </a:cubicBezTo>
                <a:cubicBezTo>
                  <a:pt x="193912" y="126634"/>
                  <a:pt x="221543" y="126078"/>
                  <a:pt x="239127" y="109165"/>
                </a:cubicBezTo>
                <a:cubicBezTo>
                  <a:pt x="241760" y="106668"/>
                  <a:pt x="244082" y="103862"/>
                  <a:pt x="246041" y="100807"/>
                </a:cubicBezTo>
                <a:cubicBezTo>
                  <a:pt x="265842" y="106568"/>
                  <a:pt x="287213" y="101424"/>
                  <a:pt x="302225" y="87285"/>
                </a:cubicBezTo>
                <a:cubicBezTo>
                  <a:pt x="322786" y="69136"/>
                  <a:pt x="324743" y="37755"/>
                  <a:pt x="306595" y="17192"/>
                </a:cubicBezTo>
                <a:cubicBezTo>
                  <a:pt x="305724" y="16206"/>
                  <a:pt x="304814" y="15254"/>
                  <a:pt x="303867" y="14339"/>
                </a:cubicBezTo>
                <a:cubicBezTo>
                  <a:pt x="281684" y="-5352"/>
                  <a:pt x="248091" y="-4687"/>
                  <a:pt x="226705" y="15867"/>
                </a:cubicBezTo>
                <a:cubicBezTo>
                  <a:pt x="221092" y="20928"/>
                  <a:pt x="212561" y="20928"/>
                  <a:pt x="206948" y="15867"/>
                </a:cubicBezTo>
                <a:cubicBezTo>
                  <a:pt x="188419" y="-1260"/>
                  <a:pt x="159835" y="-1260"/>
                  <a:pt x="141307" y="15867"/>
                </a:cubicBezTo>
                <a:close/>
              </a:path>
            </a:pathLst>
          </a:custGeom>
          <a:solidFill>
            <a:srgbClr val="000000"/>
          </a:solidFill>
          <a:ln w="7640" cap="flat">
            <a:noFill/>
            <a:prstDash val="solid"/>
            <a:miter/>
          </a:ln>
        </p:spPr>
        <p:txBody>
          <a:bodyPr rtlCol="0" anchor="ctr"/>
          <a:lstStyle/>
          <a:p>
            <a:endParaRPr lang="en-GB"/>
          </a:p>
        </p:txBody>
      </p:sp>
      <p:pic>
        <p:nvPicPr>
          <p:cNvPr id="11267" name="Picture 8" descr="Firearm Gun Rifle - Free vector graphic on Pixabay">
            <a:extLst>
              <a:ext uri="{FF2B5EF4-FFF2-40B4-BE49-F238E27FC236}">
                <a16:creationId xmlns:a16="http://schemas.microsoft.com/office/drawing/2014/main" id="{228C81C8-DF32-5E21-7003-01A303511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294" y="2603219"/>
            <a:ext cx="1560798" cy="776835"/>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0D925B7B-7582-D9CF-E4F8-791320C11E42}"/>
              </a:ext>
            </a:extLst>
          </p:cNvPr>
          <p:cNvSpPr/>
          <p:nvPr/>
        </p:nvSpPr>
        <p:spPr>
          <a:xfrm>
            <a:off x="2116565" y="4195077"/>
            <a:ext cx="342471" cy="363875"/>
          </a:xfrm>
          <a:custGeom>
            <a:avLst/>
            <a:gdLst>
              <a:gd name="connsiteX0" fmla="*/ 192640 w 342471"/>
              <a:gd name="connsiteY0" fmla="*/ 321067 h 363875"/>
              <a:gd name="connsiteX1" fmla="*/ 192640 w 342471"/>
              <a:gd name="connsiteY1" fmla="*/ 234022 h 363875"/>
              <a:gd name="connsiteX2" fmla="*/ 335337 w 342471"/>
              <a:gd name="connsiteY2" fmla="*/ 71348 h 363875"/>
              <a:gd name="connsiteX3" fmla="*/ 335337 w 342471"/>
              <a:gd name="connsiteY3" fmla="*/ 0 h 363875"/>
              <a:gd name="connsiteX4" fmla="*/ 292528 w 342471"/>
              <a:gd name="connsiteY4" fmla="*/ 0 h 363875"/>
              <a:gd name="connsiteX5" fmla="*/ 292528 w 342471"/>
              <a:gd name="connsiteY5" fmla="*/ 71348 h 363875"/>
              <a:gd name="connsiteX6" fmla="*/ 171236 w 342471"/>
              <a:gd name="connsiteY6" fmla="*/ 192640 h 363875"/>
              <a:gd name="connsiteX7" fmla="*/ 49944 w 342471"/>
              <a:gd name="connsiteY7" fmla="*/ 71348 h 363875"/>
              <a:gd name="connsiteX8" fmla="*/ 49944 w 342471"/>
              <a:gd name="connsiteY8" fmla="*/ 0 h 363875"/>
              <a:gd name="connsiteX9" fmla="*/ 7135 w 342471"/>
              <a:gd name="connsiteY9" fmla="*/ 0 h 363875"/>
              <a:gd name="connsiteX10" fmla="*/ 7135 w 342471"/>
              <a:gd name="connsiteY10" fmla="*/ 71348 h 363875"/>
              <a:gd name="connsiteX11" fmla="*/ 149831 w 342471"/>
              <a:gd name="connsiteY11" fmla="*/ 234022 h 363875"/>
              <a:gd name="connsiteX12" fmla="*/ 149831 w 342471"/>
              <a:gd name="connsiteY12" fmla="*/ 321067 h 363875"/>
              <a:gd name="connsiteX13" fmla="*/ 0 w 342471"/>
              <a:gd name="connsiteY13" fmla="*/ 321067 h 363875"/>
              <a:gd name="connsiteX14" fmla="*/ 0 w 342471"/>
              <a:gd name="connsiteY14" fmla="*/ 363876 h 363875"/>
              <a:gd name="connsiteX15" fmla="*/ 342472 w 342471"/>
              <a:gd name="connsiteY15" fmla="*/ 363876 h 363875"/>
              <a:gd name="connsiteX16" fmla="*/ 342472 w 342471"/>
              <a:gd name="connsiteY16" fmla="*/ 321067 h 363875"/>
              <a:gd name="connsiteX17" fmla="*/ 192640 w 342471"/>
              <a:gd name="connsiteY17" fmla="*/ 321067 h 36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471" h="363875">
                <a:moveTo>
                  <a:pt x="192640" y="321067"/>
                </a:moveTo>
                <a:lnTo>
                  <a:pt x="192640" y="234022"/>
                </a:lnTo>
                <a:cubicBezTo>
                  <a:pt x="273264" y="223320"/>
                  <a:pt x="335337" y="154826"/>
                  <a:pt x="335337" y="71348"/>
                </a:cubicBezTo>
                <a:lnTo>
                  <a:pt x="335337" y="0"/>
                </a:lnTo>
                <a:lnTo>
                  <a:pt x="292528" y="0"/>
                </a:lnTo>
                <a:lnTo>
                  <a:pt x="292528" y="71348"/>
                </a:lnTo>
                <a:cubicBezTo>
                  <a:pt x="292528" y="138416"/>
                  <a:pt x="238303" y="192640"/>
                  <a:pt x="171236" y="192640"/>
                </a:cubicBezTo>
                <a:cubicBezTo>
                  <a:pt x="104168" y="192640"/>
                  <a:pt x="49944" y="138416"/>
                  <a:pt x="49944" y="71348"/>
                </a:cubicBezTo>
                <a:lnTo>
                  <a:pt x="49944" y="0"/>
                </a:lnTo>
                <a:lnTo>
                  <a:pt x="7135" y="0"/>
                </a:lnTo>
                <a:lnTo>
                  <a:pt x="7135" y="71348"/>
                </a:lnTo>
                <a:cubicBezTo>
                  <a:pt x="7135" y="154826"/>
                  <a:pt x="69208" y="223320"/>
                  <a:pt x="149831" y="234022"/>
                </a:cubicBezTo>
                <a:lnTo>
                  <a:pt x="149831" y="321067"/>
                </a:lnTo>
                <a:lnTo>
                  <a:pt x="0" y="321067"/>
                </a:lnTo>
                <a:lnTo>
                  <a:pt x="0" y="363876"/>
                </a:lnTo>
                <a:lnTo>
                  <a:pt x="342472" y="363876"/>
                </a:lnTo>
                <a:lnTo>
                  <a:pt x="342472" y="321067"/>
                </a:lnTo>
                <a:lnTo>
                  <a:pt x="192640" y="321067"/>
                </a:lnTo>
                <a:close/>
              </a:path>
            </a:pathLst>
          </a:custGeom>
          <a:solidFill>
            <a:srgbClr val="000000"/>
          </a:solidFill>
          <a:ln w="704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C07F11E6-3FDA-7E5A-D391-67BC4A084F88}"/>
              </a:ext>
            </a:extLst>
          </p:cNvPr>
          <p:cNvSpPr/>
          <p:nvPr/>
        </p:nvSpPr>
        <p:spPr>
          <a:xfrm>
            <a:off x="2195048" y="3931089"/>
            <a:ext cx="185505" cy="428089"/>
          </a:xfrm>
          <a:custGeom>
            <a:avLst/>
            <a:gdLst>
              <a:gd name="connsiteX0" fmla="*/ 92753 w 185505"/>
              <a:gd name="connsiteY0" fmla="*/ 428089 h 428089"/>
              <a:gd name="connsiteX1" fmla="*/ 185505 w 185505"/>
              <a:gd name="connsiteY1" fmla="*/ 335337 h 428089"/>
              <a:gd name="connsiteX2" fmla="*/ 114157 w 185505"/>
              <a:gd name="connsiteY2" fmla="*/ 335337 h 428089"/>
              <a:gd name="connsiteX3" fmla="*/ 114157 w 185505"/>
              <a:gd name="connsiteY3" fmla="*/ 306797 h 428089"/>
              <a:gd name="connsiteX4" fmla="*/ 185505 w 185505"/>
              <a:gd name="connsiteY4" fmla="*/ 306797 h 428089"/>
              <a:gd name="connsiteX5" fmla="*/ 185505 w 185505"/>
              <a:gd name="connsiteY5" fmla="*/ 263988 h 428089"/>
              <a:gd name="connsiteX6" fmla="*/ 114157 w 185505"/>
              <a:gd name="connsiteY6" fmla="*/ 263988 h 428089"/>
              <a:gd name="connsiteX7" fmla="*/ 114157 w 185505"/>
              <a:gd name="connsiteY7" fmla="*/ 235449 h 428089"/>
              <a:gd name="connsiteX8" fmla="*/ 185505 w 185505"/>
              <a:gd name="connsiteY8" fmla="*/ 235449 h 428089"/>
              <a:gd name="connsiteX9" fmla="*/ 185505 w 185505"/>
              <a:gd name="connsiteY9" fmla="*/ 192640 h 428089"/>
              <a:gd name="connsiteX10" fmla="*/ 114157 w 185505"/>
              <a:gd name="connsiteY10" fmla="*/ 192640 h 428089"/>
              <a:gd name="connsiteX11" fmla="*/ 114157 w 185505"/>
              <a:gd name="connsiteY11" fmla="*/ 164101 h 428089"/>
              <a:gd name="connsiteX12" fmla="*/ 185505 w 185505"/>
              <a:gd name="connsiteY12" fmla="*/ 164101 h 428089"/>
              <a:gd name="connsiteX13" fmla="*/ 185505 w 185505"/>
              <a:gd name="connsiteY13" fmla="*/ 121292 h 428089"/>
              <a:gd name="connsiteX14" fmla="*/ 114157 w 185505"/>
              <a:gd name="connsiteY14" fmla="*/ 121292 h 428089"/>
              <a:gd name="connsiteX15" fmla="*/ 114157 w 185505"/>
              <a:gd name="connsiteY15" fmla="*/ 92753 h 428089"/>
              <a:gd name="connsiteX16" fmla="*/ 185505 w 185505"/>
              <a:gd name="connsiteY16" fmla="*/ 92753 h 428089"/>
              <a:gd name="connsiteX17" fmla="*/ 92753 w 185505"/>
              <a:gd name="connsiteY17" fmla="*/ 0 h 428089"/>
              <a:gd name="connsiteX18" fmla="*/ 0 w 185505"/>
              <a:gd name="connsiteY18" fmla="*/ 92753 h 428089"/>
              <a:gd name="connsiteX19" fmla="*/ 0 w 185505"/>
              <a:gd name="connsiteY19" fmla="*/ 335337 h 428089"/>
              <a:gd name="connsiteX20" fmla="*/ 92753 w 185505"/>
              <a:gd name="connsiteY20" fmla="*/ 428089 h 42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05" h="428089">
                <a:moveTo>
                  <a:pt x="92753" y="428089"/>
                </a:moveTo>
                <a:cubicBezTo>
                  <a:pt x="144123" y="428089"/>
                  <a:pt x="185505" y="386707"/>
                  <a:pt x="185505" y="335337"/>
                </a:cubicBezTo>
                <a:lnTo>
                  <a:pt x="114157" y="335337"/>
                </a:lnTo>
                <a:lnTo>
                  <a:pt x="114157" y="306797"/>
                </a:lnTo>
                <a:lnTo>
                  <a:pt x="185505" y="306797"/>
                </a:lnTo>
                <a:lnTo>
                  <a:pt x="185505" y="263988"/>
                </a:lnTo>
                <a:lnTo>
                  <a:pt x="114157" y="263988"/>
                </a:lnTo>
                <a:lnTo>
                  <a:pt x="114157" y="235449"/>
                </a:lnTo>
                <a:lnTo>
                  <a:pt x="185505" y="235449"/>
                </a:lnTo>
                <a:lnTo>
                  <a:pt x="185505" y="192640"/>
                </a:lnTo>
                <a:lnTo>
                  <a:pt x="114157" y="192640"/>
                </a:lnTo>
                <a:lnTo>
                  <a:pt x="114157" y="164101"/>
                </a:lnTo>
                <a:lnTo>
                  <a:pt x="185505" y="164101"/>
                </a:lnTo>
                <a:lnTo>
                  <a:pt x="185505" y="121292"/>
                </a:lnTo>
                <a:lnTo>
                  <a:pt x="114157" y="121292"/>
                </a:lnTo>
                <a:lnTo>
                  <a:pt x="114157" y="92753"/>
                </a:lnTo>
                <a:lnTo>
                  <a:pt x="185505" y="92753"/>
                </a:lnTo>
                <a:cubicBezTo>
                  <a:pt x="185505" y="41382"/>
                  <a:pt x="144123" y="0"/>
                  <a:pt x="92753" y="0"/>
                </a:cubicBezTo>
                <a:cubicBezTo>
                  <a:pt x="41382" y="0"/>
                  <a:pt x="0" y="41382"/>
                  <a:pt x="0" y="92753"/>
                </a:cubicBezTo>
                <a:lnTo>
                  <a:pt x="0" y="335337"/>
                </a:lnTo>
                <a:cubicBezTo>
                  <a:pt x="0" y="386707"/>
                  <a:pt x="41382" y="428089"/>
                  <a:pt x="92753" y="428089"/>
                </a:cubicBezTo>
                <a:close/>
              </a:path>
            </a:pathLst>
          </a:custGeom>
          <a:solidFill>
            <a:srgbClr val="000000"/>
          </a:solidFill>
          <a:ln w="7045" cap="flat">
            <a:noFill/>
            <a:prstDash val="solid"/>
            <a:miter/>
          </a:ln>
        </p:spPr>
        <p:txBody>
          <a:bodyPr rtlCol="0" anchor="ctr"/>
          <a:lstStyle/>
          <a:p>
            <a:endParaRPr lang="en-GB"/>
          </a:p>
        </p:txBody>
      </p:sp>
      <p:pic>
        <p:nvPicPr>
          <p:cNvPr id="11265" name="Picture 2" descr="International Socialist Tendency - Wikipedia">
            <a:extLst>
              <a:ext uri="{FF2B5EF4-FFF2-40B4-BE49-F238E27FC236}">
                <a16:creationId xmlns:a16="http://schemas.microsoft.com/office/drawing/2014/main" id="{C2797494-9F62-D6EF-6E57-23AACA03882E}"/>
              </a:ext>
            </a:extLst>
          </p:cNvPr>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2047253" y="4995688"/>
            <a:ext cx="526879" cy="6849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44CD36C-BA8D-E262-931F-2A3E17A2CD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420" y="6118563"/>
            <a:ext cx="565669" cy="565669"/>
          </a:xfrm>
          <a:prstGeom prst="rect">
            <a:avLst/>
          </a:prstGeom>
          <a:noFill/>
          <a:ln>
            <a:noFill/>
          </a:ln>
        </p:spPr>
      </p:pic>
      <p:sp>
        <p:nvSpPr>
          <p:cNvPr id="15" name="TextBox 14">
            <a:extLst>
              <a:ext uri="{FF2B5EF4-FFF2-40B4-BE49-F238E27FC236}">
                <a16:creationId xmlns:a16="http://schemas.microsoft.com/office/drawing/2014/main" id="{62A5E746-C8AC-EB75-EFCD-39D3C97AA666}"/>
              </a:ext>
            </a:extLst>
          </p:cNvPr>
          <p:cNvSpPr txBox="1"/>
          <p:nvPr/>
        </p:nvSpPr>
        <p:spPr>
          <a:xfrm>
            <a:off x="1171283" y="6067244"/>
            <a:ext cx="5454729" cy="1077218"/>
          </a:xfrm>
          <a:prstGeom prst="rect">
            <a:avLst/>
          </a:prstGeom>
          <a:noFill/>
        </p:spPr>
        <p:txBody>
          <a:bodyPr wrap="square">
            <a:spAutoFit/>
          </a:bodyPr>
          <a:lstStyle/>
          <a:p>
            <a:r>
              <a:rPr lang="en-GB" sz="1600" b="1" u="sng" dirty="0">
                <a:solidFill>
                  <a:srgbClr val="000000"/>
                </a:solidFill>
                <a:effectLst/>
                <a:latin typeface="Calibri" panose="020F0502020204030204" pitchFamily="34" charset="0"/>
                <a:ea typeface="Calibri" panose="020F0502020204030204" pitchFamily="34" charset="0"/>
              </a:rPr>
              <a:t>TASK:</a:t>
            </a:r>
            <a:r>
              <a:rPr lang="en-GB" sz="1600" b="1" dirty="0">
                <a:solidFill>
                  <a:srgbClr val="000000"/>
                </a:solidFill>
                <a:effectLst/>
                <a:latin typeface="Calibri" panose="020F0502020204030204" pitchFamily="34" charset="0"/>
                <a:ea typeface="Calibri" panose="020F0502020204030204" pitchFamily="34" charset="0"/>
              </a:rPr>
              <a:t> For each heading below, using the information on Priestley’s contextual influences above, create your own revision notes on the historica</a:t>
            </a:r>
            <a:r>
              <a:rPr lang="en-GB" sz="1600" b="1" dirty="0">
                <a:solidFill>
                  <a:srgbClr val="000000"/>
                </a:solidFill>
                <a:latin typeface="Calibri" panose="020F0502020204030204" pitchFamily="34" charset="0"/>
                <a:ea typeface="Calibri" panose="020F0502020204030204" pitchFamily="34" charset="0"/>
              </a:rPr>
              <a:t>l and social factors relating to the morality play.</a:t>
            </a:r>
            <a:endParaRPr lang="en-GB" sz="1600" b="1" dirty="0"/>
          </a:p>
        </p:txBody>
      </p:sp>
      <p:sp>
        <p:nvSpPr>
          <p:cNvPr id="16" name="TextBox 15">
            <a:extLst>
              <a:ext uri="{FF2B5EF4-FFF2-40B4-BE49-F238E27FC236}">
                <a16:creationId xmlns:a16="http://schemas.microsoft.com/office/drawing/2014/main" id="{E37204D8-0B4B-70EC-2BA0-3B60DE1576E6}"/>
              </a:ext>
            </a:extLst>
          </p:cNvPr>
          <p:cNvSpPr txBox="1"/>
          <p:nvPr/>
        </p:nvSpPr>
        <p:spPr>
          <a:xfrm>
            <a:off x="838200" y="7924800"/>
            <a:ext cx="1128835" cy="338554"/>
          </a:xfrm>
          <a:prstGeom prst="rect">
            <a:avLst/>
          </a:prstGeom>
          <a:solidFill>
            <a:srgbClr val="FF0066"/>
          </a:solidFill>
        </p:spPr>
        <p:txBody>
          <a:bodyPr wrap="none" rtlCol="0">
            <a:spAutoFit/>
          </a:bodyPr>
          <a:lstStyle/>
          <a:p>
            <a:pPr algn="ctr"/>
            <a:r>
              <a:rPr lang="en-GB" sz="1600" b="1" dirty="0">
                <a:solidFill>
                  <a:schemeClr val="bg1"/>
                </a:solidFill>
              </a:rPr>
              <a:t>SOCIALISM</a:t>
            </a:r>
          </a:p>
        </p:txBody>
      </p:sp>
      <p:sp>
        <p:nvSpPr>
          <p:cNvPr id="17" name="TextBox 16">
            <a:extLst>
              <a:ext uri="{FF2B5EF4-FFF2-40B4-BE49-F238E27FC236}">
                <a16:creationId xmlns:a16="http://schemas.microsoft.com/office/drawing/2014/main" id="{6FC136D5-B3DB-5973-4886-69EE3A904241}"/>
              </a:ext>
            </a:extLst>
          </p:cNvPr>
          <p:cNvSpPr txBox="1"/>
          <p:nvPr/>
        </p:nvSpPr>
        <p:spPr>
          <a:xfrm>
            <a:off x="1439015" y="9392343"/>
            <a:ext cx="1210460" cy="338554"/>
          </a:xfrm>
          <a:prstGeom prst="rect">
            <a:avLst/>
          </a:prstGeom>
          <a:solidFill>
            <a:srgbClr val="FF0066"/>
          </a:solidFill>
        </p:spPr>
        <p:txBody>
          <a:bodyPr wrap="none" rtlCol="0">
            <a:spAutoFit/>
          </a:bodyPr>
          <a:lstStyle/>
          <a:p>
            <a:pPr algn="ctr"/>
            <a:r>
              <a:rPr lang="en-GB" sz="1600" b="1" dirty="0">
                <a:solidFill>
                  <a:schemeClr val="bg1"/>
                </a:solidFill>
              </a:rPr>
              <a:t>CAPITALISM</a:t>
            </a:r>
          </a:p>
        </p:txBody>
      </p:sp>
      <p:sp>
        <p:nvSpPr>
          <p:cNvPr id="18" name="TextBox 17">
            <a:extLst>
              <a:ext uri="{FF2B5EF4-FFF2-40B4-BE49-F238E27FC236}">
                <a16:creationId xmlns:a16="http://schemas.microsoft.com/office/drawing/2014/main" id="{E09380ED-464A-B444-E020-669174465325}"/>
              </a:ext>
            </a:extLst>
          </p:cNvPr>
          <p:cNvSpPr txBox="1"/>
          <p:nvPr/>
        </p:nvSpPr>
        <p:spPr>
          <a:xfrm>
            <a:off x="3395598" y="8364989"/>
            <a:ext cx="601447" cy="338554"/>
          </a:xfrm>
          <a:prstGeom prst="rect">
            <a:avLst/>
          </a:prstGeom>
          <a:solidFill>
            <a:srgbClr val="FF0066"/>
          </a:solidFill>
        </p:spPr>
        <p:txBody>
          <a:bodyPr wrap="none" rtlCol="0">
            <a:spAutoFit/>
          </a:bodyPr>
          <a:lstStyle/>
          <a:p>
            <a:pPr algn="ctr"/>
            <a:r>
              <a:rPr lang="en-GB" sz="1600" b="1" dirty="0">
                <a:solidFill>
                  <a:schemeClr val="bg1"/>
                </a:solidFill>
              </a:rPr>
              <a:t>1912</a:t>
            </a:r>
          </a:p>
        </p:txBody>
      </p:sp>
      <p:sp>
        <p:nvSpPr>
          <p:cNvPr id="19" name="TextBox 18">
            <a:extLst>
              <a:ext uri="{FF2B5EF4-FFF2-40B4-BE49-F238E27FC236}">
                <a16:creationId xmlns:a16="http://schemas.microsoft.com/office/drawing/2014/main" id="{E7BD337D-BF9E-ACCF-DDDB-EA256E09C529}"/>
              </a:ext>
            </a:extLst>
          </p:cNvPr>
          <p:cNvSpPr txBox="1"/>
          <p:nvPr/>
        </p:nvSpPr>
        <p:spPr>
          <a:xfrm>
            <a:off x="4631315" y="9561620"/>
            <a:ext cx="601448" cy="338554"/>
          </a:xfrm>
          <a:prstGeom prst="rect">
            <a:avLst/>
          </a:prstGeom>
          <a:solidFill>
            <a:srgbClr val="FF0066"/>
          </a:solidFill>
        </p:spPr>
        <p:txBody>
          <a:bodyPr wrap="none" rtlCol="0">
            <a:spAutoFit/>
          </a:bodyPr>
          <a:lstStyle/>
          <a:p>
            <a:pPr algn="ctr"/>
            <a:r>
              <a:rPr lang="en-GB" sz="1600" b="1" dirty="0">
                <a:solidFill>
                  <a:schemeClr val="bg1"/>
                </a:solidFill>
              </a:rPr>
              <a:t>1945</a:t>
            </a:r>
          </a:p>
        </p:txBody>
      </p:sp>
      <p:sp>
        <p:nvSpPr>
          <p:cNvPr id="20" name="TextBox 19">
            <a:extLst>
              <a:ext uri="{FF2B5EF4-FFF2-40B4-BE49-F238E27FC236}">
                <a16:creationId xmlns:a16="http://schemas.microsoft.com/office/drawing/2014/main" id="{6504898D-4CF8-6B4B-CE6F-B3CC1883F856}"/>
              </a:ext>
            </a:extLst>
          </p:cNvPr>
          <p:cNvSpPr txBox="1"/>
          <p:nvPr/>
        </p:nvSpPr>
        <p:spPr>
          <a:xfrm>
            <a:off x="5192362" y="10811365"/>
            <a:ext cx="1045800" cy="338554"/>
          </a:xfrm>
          <a:prstGeom prst="rect">
            <a:avLst/>
          </a:prstGeom>
          <a:solidFill>
            <a:srgbClr val="FF0066"/>
          </a:solidFill>
        </p:spPr>
        <p:txBody>
          <a:bodyPr wrap="none" rtlCol="0">
            <a:spAutoFit/>
          </a:bodyPr>
          <a:lstStyle/>
          <a:p>
            <a:pPr algn="ctr"/>
            <a:r>
              <a:rPr lang="en-GB" sz="1600" b="1" dirty="0">
                <a:solidFill>
                  <a:schemeClr val="bg1"/>
                </a:solidFill>
              </a:rPr>
              <a:t>WORKERS</a:t>
            </a:r>
          </a:p>
        </p:txBody>
      </p:sp>
      <p:sp>
        <p:nvSpPr>
          <p:cNvPr id="21" name="TextBox 20">
            <a:extLst>
              <a:ext uri="{FF2B5EF4-FFF2-40B4-BE49-F238E27FC236}">
                <a16:creationId xmlns:a16="http://schemas.microsoft.com/office/drawing/2014/main" id="{A9872302-07B4-2410-A54F-CD221C6240B5}"/>
              </a:ext>
            </a:extLst>
          </p:cNvPr>
          <p:cNvSpPr txBox="1"/>
          <p:nvPr/>
        </p:nvSpPr>
        <p:spPr>
          <a:xfrm>
            <a:off x="623281" y="10980642"/>
            <a:ext cx="921151" cy="338554"/>
          </a:xfrm>
          <a:prstGeom prst="rect">
            <a:avLst/>
          </a:prstGeom>
          <a:solidFill>
            <a:srgbClr val="FF0066"/>
          </a:solidFill>
        </p:spPr>
        <p:txBody>
          <a:bodyPr wrap="none" rtlCol="0">
            <a:spAutoFit/>
          </a:bodyPr>
          <a:lstStyle/>
          <a:p>
            <a:pPr algn="ctr"/>
            <a:r>
              <a:rPr lang="en-GB" sz="1600" b="1" dirty="0">
                <a:solidFill>
                  <a:schemeClr val="bg1"/>
                </a:solidFill>
              </a:rPr>
              <a:t>WOMEN</a:t>
            </a:r>
          </a:p>
        </p:txBody>
      </p:sp>
      <p:sp>
        <p:nvSpPr>
          <p:cNvPr id="22" name="TextBox 21">
            <a:extLst>
              <a:ext uri="{FF2B5EF4-FFF2-40B4-BE49-F238E27FC236}">
                <a16:creationId xmlns:a16="http://schemas.microsoft.com/office/drawing/2014/main" id="{AB3528A7-480E-FCE6-516B-A22DA8A7F17B}"/>
              </a:ext>
            </a:extLst>
          </p:cNvPr>
          <p:cNvSpPr txBox="1"/>
          <p:nvPr/>
        </p:nvSpPr>
        <p:spPr>
          <a:xfrm>
            <a:off x="4993269" y="7463796"/>
            <a:ext cx="1244893" cy="338554"/>
          </a:xfrm>
          <a:prstGeom prst="rect">
            <a:avLst/>
          </a:prstGeom>
          <a:solidFill>
            <a:srgbClr val="FF0066"/>
          </a:solidFill>
        </p:spPr>
        <p:txBody>
          <a:bodyPr wrap="none" rtlCol="0">
            <a:spAutoFit/>
          </a:bodyPr>
          <a:lstStyle/>
          <a:p>
            <a:pPr algn="ctr"/>
            <a:r>
              <a:rPr lang="en-GB" sz="1600" b="1" dirty="0">
                <a:solidFill>
                  <a:schemeClr val="bg1"/>
                </a:solidFill>
              </a:rPr>
              <a:t>PATRIARCHY</a:t>
            </a:r>
          </a:p>
        </p:txBody>
      </p:sp>
    </p:spTree>
    <p:extLst>
      <p:ext uri="{BB962C8B-B14F-4D97-AF65-F5344CB8AC3E}">
        <p14:creationId xmlns:p14="http://schemas.microsoft.com/office/powerpoint/2010/main" val="366011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E57DF-A806-F7B6-79C7-5C60450A8632}"/>
              </a:ext>
            </a:extLst>
          </p:cNvPr>
          <p:cNvPicPr>
            <a:picLocks noChangeAspect="1"/>
          </p:cNvPicPr>
          <p:nvPr/>
        </p:nvPicPr>
        <p:blipFill>
          <a:blip r:embed="rId2"/>
          <a:stretch>
            <a:fillRect/>
          </a:stretch>
        </p:blipFill>
        <p:spPr>
          <a:xfrm>
            <a:off x="0" y="12058269"/>
            <a:ext cx="6858000" cy="133731"/>
          </a:xfrm>
          <a:prstGeom prst="rect">
            <a:avLst/>
          </a:prstGeom>
        </p:spPr>
      </p:pic>
      <p:sp>
        <p:nvSpPr>
          <p:cNvPr id="3" name="Text Box 1">
            <a:extLst>
              <a:ext uri="{FF2B5EF4-FFF2-40B4-BE49-F238E27FC236}">
                <a16:creationId xmlns:a16="http://schemas.microsoft.com/office/drawing/2014/main" id="{8332322E-1FA9-4FBF-6858-593EA26F44D5}"/>
              </a:ext>
            </a:extLst>
          </p:cNvPr>
          <p:cNvSpPr txBox="1">
            <a:spLocks noChangeArrowheads="1"/>
          </p:cNvSpPr>
          <p:nvPr/>
        </p:nvSpPr>
        <p:spPr bwMode="auto">
          <a:xfrm>
            <a:off x="342055" y="382588"/>
            <a:ext cx="6192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0066"/>
                </a:solidFill>
                <a:effectLst/>
                <a:uLnTx/>
                <a:uFillTx/>
                <a:latin typeface="Modern Love" panose="04090805081005020601" pitchFamily="82" charset="0"/>
                <a:ea typeface="+mn-ea"/>
                <a:cs typeface="Times New Roman" panose="02020603050405020304" pitchFamily="18" charset="0"/>
              </a:rPr>
              <a:t>AO2: Methods &amp; Analysis</a:t>
            </a:r>
            <a:endParaRPr kumimoji="0" lang="en-US" altLang="en-US" sz="1400" b="0" i="0" u="none" strike="noStrike" kern="1200" cap="none" spc="0" normalizeH="0" baseline="0" noProof="0" dirty="0">
              <a:ln>
                <a:noFill/>
              </a:ln>
              <a:solidFill>
                <a:srgbClr val="FF0066"/>
              </a:solidFill>
              <a:effectLst/>
              <a:uLnTx/>
              <a:uFillTx/>
              <a:latin typeface="Modern Love" panose="04090805081005020601" pitchFamily="82" charset="0"/>
              <a:ea typeface="+mn-ea"/>
              <a:cs typeface="+mn-cs"/>
            </a:endParaRPr>
          </a:p>
        </p:txBody>
      </p:sp>
      <p:sp>
        <p:nvSpPr>
          <p:cNvPr id="8" name="TextBox 7">
            <a:extLst>
              <a:ext uri="{FF2B5EF4-FFF2-40B4-BE49-F238E27FC236}">
                <a16:creationId xmlns:a16="http://schemas.microsoft.com/office/drawing/2014/main" id="{32CECFB0-A38D-0E67-22AE-72F821E2C1CB}"/>
              </a:ext>
            </a:extLst>
          </p:cNvPr>
          <p:cNvSpPr txBox="1"/>
          <p:nvPr/>
        </p:nvSpPr>
        <p:spPr>
          <a:xfrm>
            <a:off x="523875" y="3182804"/>
            <a:ext cx="5810250" cy="3754874"/>
          </a:xfrm>
          <a:prstGeom prst="rect">
            <a:avLst/>
          </a:prstGeom>
          <a:noFill/>
          <a:ln w="38100">
            <a:solidFill>
              <a:schemeClr val="tx1"/>
            </a:solidFill>
          </a:ln>
        </p:spPr>
        <p:txBody>
          <a:bodyPr wrap="square">
            <a:spAutoFit/>
          </a:bodyPr>
          <a:lstStyle/>
          <a:p>
            <a:pPr marL="285750" indent="-285750">
              <a:spcBef>
                <a:spcPts val="400"/>
              </a:spcBef>
              <a:buFont typeface="Arial" panose="020B0604020202020204" pitchFamily="34" charset="0"/>
              <a:buChar char="•"/>
            </a:pPr>
            <a:r>
              <a:rPr lang="en-GB" sz="1600" dirty="0"/>
              <a:t>‘heavy looking, rather portentous man’   </a:t>
            </a:r>
          </a:p>
          <a:p>
            <a:pPr marL="285750" indent="-285750">
              <a:spcBef>
                <a:spcPts val="400"/>
              </a:spcBef>
              <a:buFont typeface="Arial" panose="020B0604020202020204" pitchFamily="34" charset="0"/>
              <a:buChar char="•"/>
            </a:pPr>
            <a:r>
              <a:rPr lang="en-GB" sz="1600" dirty="0"/>
              <a:t>‘a hard‐headed practical man of business’ </a:t>
            </a:r>
          </a:p>
          <a:p>
            <a:pPr marL="285750" indent="-285750">
              <a:spcBef>
                <a:spcPts val="400"/>
              </a:spcBef>
              <a:buFont typeface="Arial" panose="020B0604020202020204" pitchFamily="34" charset="0"/>
              <a:buChar char="•"/>
            </a:pPr>
            <a:r>
              <a:rPr lang="en-GB" sz="1600" dirty="0"/>
              <a:t>‘Yes, my dear, I know – I’m talking too much.’ </a:t>
            </a:r>
          </a:p>
          <a:p>
            <a:pPr marL="285750" indent="-285750">
              <a:spcBef>
                <a:spcPts val="400"/>
              </a:spcBef>
              <a:buFont typeface="Arial" panose="020B0604020202020204" pitchFamily="34" charset="0"/>
              <a:buChar char="•"/>
            </a:pPr>
            <a:r>
              <a:rPr lang="en-GB" sz="1600" dirty="0"/>
              <a:t>‘perhaps we may look forward to a time when Crofts and Birlings are no longer competing but are working together’ </a:t>
            </a:r>
          </a:p>
          <a:p>
            <a:pPr marL="285750" indent="-285750">
              <a:spcBef>
                <a:spcPts val="400"/>
              </a:spcBef>
              <a:buFont typeface="Arial" panose="020B0604020202020204" pitchFamily="34" charset="0"/>
              <a:buChar char="•"/>
            </a:pPr>
            <a:r>
              <a:rPr lang="en-GB" sz="1600" dirty="0"/>
              <a:t>‘The Germans don’t want war’ </a:t>
            </a:r>
          </a:p>
          <a:p>
            <a:pPr marL="285750" indent="-285750">
              <a:spcBef>
                <a:spcPts val="400"/>
              </a:spcBef>
              <a:buFont typeface="Arial" panose="020B0604020202020204" pitchFamily="34" charset="0"/>
              <a:buChar char="•"/>
            </a:pPr>
            <a:r>
              <a:rPr lang="en-GB" sz="1600" dirty="0"/>
              <a:t>‘unsinkable, absolutely unsinkable’ </a:t>
            </a:r>
          </a:p>
          <a:p>
            <a:pPr marL="285750" indent="-285750">
              <a:spcBef>
                <a:spcPts val="400"/>
              </a:spcBef>
              <a:buFont typeface="Arial" panose="020B0604020202020204" pitchFamily="34" charset="0"/>
              <a:buChar char="•"/>
            </a:pPr>
            <a:r>
              <a:rPr lang="en-GB" sz="1600" dirty="0"/>
              <a:t>‘mixed up together like bees in a hive’ </a:t>
            </a:r>
          </a:p>
          <a:p>
            <a:pPr marL="285750" indent="-285750">
              <a:spcBef>
                <a:spcPts val="400"/>
              </a:spcBef>
              <a:buFont typeface="Arial" panose="020B0604020202020204" pitchFamily="34" charset="0"/>
              <a:buChar char="•"/>
            </a:pPr>
            <a:r>
              <a:rPr lang="en-GB" sz="1600" dirty="0"/>
              <a:t>‘community and all that nonsense’ </a:t>
            </a:r>
          </a:p>
          <a:p>
            <a:pPr marL="285750" indent="-285750">
              <a:spcBef>
                <a:spcPts val="400"/>
              </a:spcBef>
              <a:buFont typeface="Arial" panose="020B0604020202020204" pitchFamily="34" charset="0"/>
              <a:buChar char="•"/>
            </a:pPr>
            <a:r>
              <a:rPr lang="en-GB" sz="1600" dirty="0"/>
              <a:t>‘a man has to mind his own business and look out for himself and his own.’</a:t>
            </a:r>
          </a:p>
          <a:p>
            <a:pPr marL="285750" indent="-285750">
              <a:spcBef>
                <a:spcPts val="400"/>
              </a:spcBef>
              <a:buFont typeface="Arial" panose="020B0604020202020204" pitchFamily="34" charset="0"/>
              <a:buChar char="•"/>
            </a:pPr>
            <a:r>
              <a:rPr lang="en-GB" sz="1600" dirty="0"/>
              <a:t>‘she’d had  a lot to say – far too much – so she had to go of course.’</a:t>
            </a:r>
          </a:p>
        </p:txBody>
      </p:sp>
      <p:pic>
        <p:nvPicPr>
          <p:cNvPr id="9" name="Picture 8">
            <a:extLst>
              <a:ext uri="{FF2B5EF4-FFF2-40B4-BE49-F238E27FC236}">
                <a16:creationId xmlns:a16="http://schemas.microsoft.com/office/drawing/2014/main" id="{3B8AD3B7-0BE2-C70C-17B7-BA07A39F3B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684" y="1351428"/>
            <a:ext cx="609600" cy="609600"/>
          </a:xfrm>
          <a:prstGeom prst="rect">
            <a:avLst/>
          </a:prstGeom>
          <a:noFill/>
          <a:ln>
            <a:noFill/>
          </a:ln>
        </p:spPr>
      </p:pic>
      <p:sp>
        <p:nvSpPr>
          <p:cNvPr id="10" name="TextBox 9">
            <a:extLst>
              <a:ext uri="{FF2B5EF4-FFF2-40B4-BE49-F238E27FC236}">
                <a16:creationId xmlns:a16="http://schemas.microsoft.com/office/drawing/2014/main" id="{4E3E1F94-6941-F9F4-4272-ADB6F8C883C9}"/>
              </a:ext>
            </a:extLst>
          </p:cNvPr>
          <p:cNvSpPr txBox="1"/>
          <p:nvPr/>
        </p:nvSpPr>
        <p:spPr>
          <a:xfrm>
            <a:off x="1303284" y="1225031"/>
            <a:ext cx="4849865" cy="1323439"/>
          </a:xfrm>
          <a:prstGeom prst="rect">
            <a:avLst/>
          </a:prstGeom>
          <a:noFill/>
        </p:spPr>
        <p:txBody>
          <a:bodyPr wrap="square">
            <a:spAutoFit/>
          </a:bodyPr>
          <a:lstStyle/>
          <a:p>
            <a:r>
              <a:rPr lang="en-GB" sz="1600" b="1" u="sng" dirty="0">
                <a:solidFill>
                  <a:srgbClr val="000000"/>
                </a:solidFill>
                <a:effectLst/>
                <a:latin typeface="Calibri" panose="020F0502020204030204" pitchFamily="34" charset="0"/>
                <a:ea typeface="Calibri" panose="020F0502020204030204" pitchFamily="34" charset="0"/>
              </a:rPr>
              <a:t>T</a:t>
            </a:r>
            <a:r>
              <a:rPr lang="en-GB" sz="1600" b="1" u="sng" dirty="0">
                <a:solidFill>
                  <a:srgbClr val="000000"/>
                </a:solidFill>
                <a:latin typeface="Calibri" panose="020F0502020204030204" pitchFamily="34" charset="0"/>
                <a:ea typeface="Calibri" panose="020F0502020204030204" pitchFamily="34" charset="0"/>
              </a:rPr>
              <a:t>ASK:</a:t>
            </a:r>
            <a:r>
              <a:rPr lang="en-GB" sz="1600" b="1" dirty="0">
                <a:solidFill>
                  <a:srgbClr val="000000"/>
                </a:solidFill>
                <a:latin typeface="Calibri" panose="020F0502020204030204" pitchFamily="34" charset="0"/>
                <a:ea typeface="Calibri" panose="020F0502020204030204" pitchFamily="34" charset="0"/>
              </a:rPr>
              <a:t> </a:t>
            </a:r>
            <a:r>
              <a:rPr lang="en-GB" sz="1600" b="1" dirty="0">
                <a:solidFill>
                  <a:srgbClr val="000000"/>
                </a:solidFill>
                <a:effectLst/>
                <a:latin typeface="Calibri" panose="020F0502020204030204" pitchFamily="34" charset="0"/>
                <a:ea typeface="Calibri" panose="020F0502020204030204" pitchFamily="34" charset="0"/>
              </a:rPr>
              <a:t>For each of the following quotations, consider the following:</a:t>
            </a:r>
          </a:p>
          <a:p>
            <a:r>
              <a:rPr lang="en-GB" sz="1600" b="1" dirty="0">
                <a:solidFill>
                  <a:srgbClr val="000000"/>
                </a:solidFill>
                <a:effectLst/>
                <a:latin typeface="Calibri" panose="020F0502020204030204" pitchFamily="34" charset="0"/>
                <a:ea typeface="Calibri" panose="020F0502020204030204" pitchFamily="34" charset="0"/>
              </a:rPr>
              <a:t>-	What does the quotation mean and suggest?</a:t>
            </a:r>
          </a:p>
          <a:p>
            <a:r>
              <a:rPr lang="en-GB" sz="1600" b="1" dirty="0">
                <a:solidFill>
                  <a:srgbClr val="000000"/>
                </a:solidFill>
                <a:effectLst/>
                <a:latin typeface="Calibri" panose="020F0502020204030204" pitchFamily="34" charset="0"/>
                <a:ea typeface="Calibri" panose="020F0502020204030204" pitchFamily="34" charset="0"/>
              </a:rPr>
              <a:t>-	What devices are used by Priestley?</a:t>
            </a:r>
          </a:p>
          <a:p>
            <a:r>
              <a:rPr lang="en-GB" sz="1600" b="1" dirty="0">
                <a:solidFill>
                  <a:srgbClr val="000000"/>
                </a:solidFill>
                <a:effectLst/>
                <a:latin typeface="Calibri" panose="020F0502020204030204" pitchFamily="34" charset="0"/>
                <a:ea typeface="Calibri" panose="020F0502020204030204" pitchFamily="34" charset="0"/>
              </a:rPr>
              <a:t>-	What is the purpose and Priestley’s intentions?</a:t>
            </a:r>
          </a:p>
        </p:txBody>
      </p:sp>
      <p:sp>
        <p:nvSpPr>
          <p:cNvPr id="11" name="TextBox 10">
            <a:extLst>
              <a:ext uri="{FF2B5EF4-FFF2-40B4-BE49-F238E27FC236}">
                <a16:creationId xmlns:a16="http://schemas.microsoft.com/office/drawing/2014/main" id="{6A96E8F1-B41D-F715-F644-4C148953322C}"/>
              </a:ext>
            </a:extLst>
          </p:cNvPr>
          <p:cNvSpPr txBox="1"/>
          <p:nvPr/>
        </p:nvSpPr>
        <p:spPr>
          <a:xfrm>
            <a:off x="4221480" y="2884098"/>
            <a:ext cx="2112644" cy="584775"/>
          </a:xfrm>
          <a:prstGeom prst="rect">
            <a:avLst/>
          </a:prstGeom>
          <a:noFill/>
        </p:spPr>
        <p:txBody>
          <a:bodyPr wrap="square" rtlCol="0">
            <a:spAutoFit/>
          </a:bodyPr>
          <a:lstStyle/>
          <a:p>
            <a:pPr algn="r"/>
            <a:r>
              <a:rPr lang="en-GB" sz="3200" b="1" dirty="0">
                <a:ln w="6600">
                  <a:solidFill>
                    <a:schemeClr val="tx1"/>
                  </a:solidFill>
                  <a:prstDash val="solid"/>
                </a:ln>
                <a:solidFill>
                  <a:srgbClr val="FFFFFF"/>
                </a:solidFill>
                <a:effectLst>
                  <a:outerShdw blurRad="50800" dist="38100" dir="2700000" algn="tl" rotWithShape="0">
                    <a:prstClr val="black">
                      <a:alpha val="40000"/>
                    </a:prstClr>
                  </a:outerShdw>
                </a:effectLst>
                <a:latin typeface="Modern Love Caps" panose="04070805081001020A01" pitchFamily="82" charset="0"/>
              </a:rPr>
              <a:t>Mr Birling</a:t>
            </a:r>
            <a:endParaRPr lang="en-GB" sz="3200" dirty="0">
              <a:ln w="6600">
                <a:solidFill>
                  <a:schemeClr val="tx1"/>
                </a:solidFill>
                <a:prstDash val="solid"/>
              </a:ln>
              <a:effectLst>
                <a:outerShdw blurRad="50800" dist="38100" dir="2700000" algn="tl" rotWithShape="0">
                  <a:prstClr val="black">
                    <a:alpha val="40000"/>
                  </a:prstClr>
                </a:outerShdw>
              </a:effectLst>
              <a:latin typeface="Modern Love Caps" panose="04070805081001020A01" pitchFamily="82" charset="0"/>
            </a:endParaRPr>
          </a:p>
        </p:txBody>
      </p:sp>
      <p:sp>
        <p:nvSpPr>
          <p:cNvPr id="12" name="TextBox 11">
            <a:extLst>
              <a:ext uri="{FF2B5EF4-FFF2-40B4-BE49-F238E27FC236}">
                <a16:creationId xmlns:a16="http://schemas.microsoft.com/office/drawing/2014/main" id="{1024E946-C0A2-E61D-8C02-2596DC5F9EC0}"/>
              </a:ext>
            </a:extLst>
          </p:cNvPr>
          <p:cNvSpPr txBox="1"/>
          <p:nvPr/>
        </p:nvSpPr>
        <p:spPr>
          <a:xfrm>
            <a:off x="523875" y="7358927"/>
            <a:ext cx="5810250" cy="3354765"/>
          </a:xfrm>
          <a:prstGeom prst="rect">
            <a:avLst/>
          </a:prstGeom>
          <a:noFill/>
          <a:ln w="38100">
            <a:solidFill>
              <a:srgbClr val="FF0066"/>
            </a:solidFill>
          </a:ln>
        </p:spPr>
        <p:txBody>
          <a:bodyPr wrap="square">
            <a:spAutoFit/>
          </a:bodyPr>
          <a:lstStyle/>
          <a:p>
            <a:pPr marL="285750" indent="-285750">
              <a:spcBef>
                <a:spcPts val="400"/>
              </a:spcBef>
              <a:buFont typeface="Arial" panose="020B0604020202020204" pitchFamily="34" charset="0"/>
              <a:buChar char="•"/>
            </a:pPr>
            <a:r>
              <a:rPr lang="en-GB" sz="1600" dirty="0"/>
              <a:t>‘Arthur, you’re not supposed to say such things.’</a:t>
            </a:r>
          </a:p>
          <a:p>
            <a:pPr marL="285750" indent="-285750">
              <a:spcBef>
                <a:spcPts val="400"/>
              </a:spcBef>
              <a:buFont typeface="Arial" panose="020B0604020202020204" pitchFamily="34" charset="0"/>
              <a:buChar char="•"/>
            </a:pPr>
            <a:r>
              <a:rPr lang="en-GB" sz="1600" dirty="0"/>
              <a:t>(To Sheila) ‘when you’re married, you’ll realise that men with important work to do sometimes have to spend all their time and energy on their business.</a:t>
            </a:r>
          </a:p>
          <a:p>
            <a:pPr marL="285750" indent="-285750">
              <a:spcBef>
                <a:spcPts val="400"/>
              </a:spcBef>
              <a:buFont typeface="Arial" panose="020B0604020202020204" pitchFamily="34" charset="0"/>
              <a:buChar char="•"/>
            </a:pPr>
            <a:r>
              <a:rPr lang="en-GB" sz="1600" dirty="0"/>
              <a:t>‘You’ll have to get used to that, just as I had.’</a:t>
            </a:r>
          </a:p>
          <a:p>
            <a:pPr marL="285750" indent="-285750">
              <a:spcBef>
                <a:spcPts val="400"/>
              </a:spcBef>
              <a:buFont typeface="Arial" panose="020B0604020202020204" pitchFamily="34" charset="0"/>
              <a:buChar char="•"/>
            </a:pPr>
            <a:r>
              <a:rPr lang="en-GB" sz="1600" dirty="0"/>
              <a:t>‘We’ve done a great deal of useful work in helping deserving causes.’ </a:t>
            </a:r>
          </a:p>
          <a:p>
            <a:pPr marL="285750" indent="-285750">
              <a:spcBef>
                <a:spcPts val="400"/>
              </a:spcBef>
              <a:buFont typeface="Arial" panose="020B0604020202020204" pitchFamily="34" charset="0"/>
              <a:buChar char="•"/>
            </a:pPr>
            <a:r>
              <a:rPr lang="en-GB" sz="1600" dirty="0"/>
              <a:t>‘I didn’t like her manner. She impertinently made use of our name.’ </a:t>
            </a:r>
          </a:p>
          <a:p>
            <a:pPr marL="285750" indent="-285750">
              <a:spcBef>
                <a:spcPts val="400"/>
              </a:spcBef>
              <a:buFont typeface="Arial" panose="020B0604020202020204" pitchFamily="34" charset="0"/>
              <a:buChar char="•"/>
            </a:pPr>
            <a:r>
              <a:rPr lang="en-GB" sz="1600" dirty="0"/>
              <a:t>‘I did nothing I’m ashamed of.’ </a:t>
            </a:r>
          </a:p>
          <a:p>
            <a:pPr marL="285750" indent="-285750">
              <a:spcBef>
                <a:spcPts val="400"/>
              </a:spcBef>
              <a:buFont typeface="Arial" panose="020B0604020202020204" pitchFamily="34" charset="0"/>
              <a:buChar char="•"/>
            </a:pPr>
            <a:r>
              <a:rPr lang="en-GB" sz="1600" dirty="0"/>
              <a:t>‘I blame the young man. He ought to be dealt with very severely.’</a:t>
            </a:r>
          </a:p>
        </p:txBody>
      </p:sp>
      <p:sp>
        <p:nvSpPr>
          <p:cNvPr id="13" name="TextBox 12">
            <a:extLst>
              <a:ext uri="{FF2B5EF4-FFF2-40B4-BE49-F238E27FC236}">
                <a16:creationId xmlns:a16="http://schemas.microsoft.com/office/drawing/2014/main" id="{992193BD-538C-50C0-D067-F2CBA8D1039D}"/>
              </a:ext>
            </a:extLst>
          </p:cNvPr>
          <p:cNvSpPr txBox="1"/>
          <p:nvPr/>
        </p:nvSpPr>
        <p:spPr>
          <a:xfrm>
            <a:off x="3867150" y="7084286"/>
            <a:ext cx="2466974" cy="584775"/>
          </a:xfrm>
          <a:prstGeom prst="rect">
            <a:avLst/>
          </a:prstGeom>
          <a:noFill/>
        </p:spPr>
        <p:txBody>
          <a:bodyPr wrap="square" rtlCol="0">
            <a:spAutoFit/>
          </a:bodyPr>
          <a:lstStyle/>
          <a:p>
            <a:pPr algn="r"/>
            <a:r>
              <a:rPr lang="en-GB" sz="3200" b="1" dirty="0">
                <a:ln w="6600">
                  <a:solidFill>
                    <a:srgbClr val="FF0066"/>
                  </a:solidFill>
                  <a:prstDash val="solid"/>
                </a:ln>
                <a:solidFill>
                  <a:srgbClr val="FFFFFF"/>
                </a:solidFill>
                <a:effectLst>
                  <a:outerShdw blurRad="50800" dist="38100" dir="2700000" algn="tl" rotWithShape="0">
                    <a:prstClr val="black">
                      <a:alpha val="40000"/>
                    </a:prstClr>
                  </a:outerShdw>
                </a:effectLst>
                <a:latin typeface="Modern Love Caps" panose="04070805081001020A01" pitchFamily="82" charset="0"/>
              </a:rPr>
              <a:t>Mrs Birling</a:t>
            </a:r>
            <a:endParaRPr lang="en-GB" sz="3200" dirty="0">
              <a:ln w="6600">
                <a:solidFill>
                  <a:srgbClr val="FF0066"/>
                </a:solidFill>
                <a:prstDash val="solid"/>
              </a:ln>
              <a:effectLst>
                <a:outerShdw blurRad="50800" dist="38100" dir="2700000" algn="tl" rotWithShape="0">
                  <a:prstClr val="black">
                    <a:alpha val="40000"/>
                  </a:prstClr>
                </a:outerShdw>
              </a:effectLst>
              <a:latin typeface="Modern Love Caps" panose="04070805081001020A01" pitchFamily="82" charset="0"/>
            </a:endParaRPr>
          </a:p>
        </p:txBody>
      </p:sp>
    </p:spTree>
    <p:extLst>
      <p:ext uri="{BB962C8B-B14F-4D97-AF65-F5344CB8AC3E}">
        <p14:creationId xmlns:p14="http://schemas.microsoft.com/office/powerpoint/2010/main" val="13702616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TotalTime>
  <Words>1252</Words>
  <Application>Microsoft Office PowerPoint</Application>
  <PresentationFormat>Widescreen</PresentationFormat>
  <Paragraphs>151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 Extra Light</vt:lpstr>
      <vt:lpstr>Arial</vt:lpstr>
      <vt:lpstr>Calibri</vt:lpstr>
      <vt:lpstr>Calibri Light</vt:lpstr>
      <vt:lpstr>Modern Love</vt:lpstr>
      <vt:lpstr>Modern Love Caps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Luke Amos</dc:creator>
  <cp:lastModifiedBy>Luke Amos</cp:lastModifiedBy>
  <cp:revision>1</cp:revision>
  <cp:lastPrinted>2022-12-07T09:32:07Z</cp:lastPrinted>
  <dcterms:created xsi:type="dcterms:W3CDTF">2022-12-05T20:23:06Z</dcterms:created>
  <dcterms:modified xsi:type="dcterms:W3CDTF">2025-03-10T13:19:44Z</dcterms:modified>
</cp:coreProperties>
</file>