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40538" cy="104394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1536" y="-15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. T Bensley" userId="e26326a7-72de-4d71-9365-e1190cfb980d" providerId="ADAL" clId="{40873739-E75A-4C00-877F-B7147F8363B3}"/>
    <pc:docChg chg="modSld">
      <pc:chgData name="Mrs. T Bensley" userId="e26326a7-72de-4d71-9365-e1190cfb980d" providerId="ADAL" clId="{40873739-E75A-4C00-877F-B7147F8363B3}" dt="2023-06-16T08:43:37.084" v="13" actId="20577"/>
      <pc:docMkLst>
        <pc:docMk/>
      </pc:docMkLst>
      <pc:sldChg chg="modSp mod">
        <pc:chgData name="Mrs. T Bensley" userId="e26326a7-72de-4d71-9365-e1190cfb980d" providerId="ADAL" clId="{40873739-E75A-4C00-877F-B7147F8363B3}" dt="2023-06-16T08:43:37.084" v="13" actId="20577"/>
        <pc:sldMkLst>
          <pc:docMk/>
          <pc:sldMk cId="3279142003" sldId="256"/>
        </pc:sldMkLst>
        <pc:spChg chg="mod">
          <ac:chgData name="Mrs. T Bensley" userId="e26326a7-72de-4d71-9365-e1190cfb980d" providerId="ADAL" clId="{40873739-E75A-4C00-877F-B7147F8363B3}" dt="2023-06-16T08:43:37.084" v="13" actId="20577"/>
          <ac:spMkLst>
            <pc:docMk/>
            <pc:sldMk cId="3279142003" sldId="256"/>
            <ac:spMk id="24" creationId="{E7599F38-2149-EF14-44F9-8634953F7B4F}"/>
          </ac:spMkLst>
        </pc:spChg>
      </pc:sldChg>
    </pc:docChg>
  </pc:docChgLst>
  <pc:docChgLst>
    <pc:chgData name="TChristian-Doherty" userId="e26326a7-72de-4d71-9365-e1190cfb980d" providerId="ADAL" clId="{501D5668-782D-4111-8A3A-950F4D316760}"/>
    <pc:docChg chg="undo custSel modSld">
      <pc:chgData name="TChristian-Doherty" userId="e26326a7-72de-4d71-9365-e1190cfb980d" providerId="ADAL" clId="{501D5668-782D-4111-8A3A-950F4D316760}" dt="2023-04-21T14:48:48.172" v="103" actId="21"/>
      <pc:docMkLst>
        <pc:docMk/>
      </pc:docMkLst>
      <pc:sldChg chg="addSp delSp modSp mod">
        <pc:chgData name="TChristian-Doherty" userId="e26326a7-72de-4d71-9365-e1190cfb980d" providerId="ADAL" clId="{501D5668-782D-4111-8A3A-950F4D316760}" dt="2023-04-21T14:48:48.172" v="103" actId="21"/>
        <pc:sldMkLst>
          <pc:docMk/>
          <pc:sldMk cId="3279142003" sldId="256"/>
        </pc:sldMkLst>
        <pc:spChg chg="mod">
          <ac:chgData name="TChristian-Doherty" userId="e26326a7-72de-4d71-9365-e1190cfb980d" providerId="ADAL" clId="{501D5668-782D-4111-8A3A-950F4D316760}" dt="2023-04-21T14:33:34.654" v="35" actId="207"/>
          <ac:spMkLst>
            <pc:docMk/>
            <pc:sldMk cId="3279142003" sldId="256"/>
            <ac:spMk id="6" creationId="{3AA3B8B2-031C-FC76-A23D-AB8BA0150DA0}"/>
          </ac:spMkLst>
        </pc:spChg>
        <pc:spChg chg="mod">
          <ac:chgData name="TChristian-Doherty" userId="e26326a7-72de-4d71-9365-e1190cfb980d" providerId="ADAL" clId="{501D5668-782D-4111-8A3A-950F4D316760}" dt="2023-04-21T14:45:57.109" v="69" actId="255"/>
          <ac:spMkLst>
            <pc:docMk/>
            <pc:sldMk cId="3279142003" sldId="256"/>
            <ac:spMk id="9" creationId="{F2BFEF4C-54A1-8E0B-0E0C-7E37A651D409}"/>
          </ac:spMkLst>
        </pc:spChg>
        <pc:spChg chg="mod">
          <ac:chgData name="TChristian-Doherty" userId="e26326a7-72de-4d71-9365-e1190cfb980d" providerId="ADAL" clId="{501D5668-782D-4111-8A3A-950F4D316760}" dt="2023-04-21T14:46:01.893" v="70" actId="14100"/>
          <ac:spMkLst>
            <pc:docMk/>
            <pc:sldMk cId="3279142003" sldId="256"/>
            <ac:spMk id="10" creationId="{20452EC8-9772-F3FE-34CB-FAA45B0F61CE}"/>
          </ac:spMkLst>
        </pc:spChg>
        <pc:spChg chg="mod">
          <ac:chgData name="TChristian-Doherty" userId="e26326a7-72de-4d71-9365-e1190cfb980d" providerId="ADAL" clId="{501D5668-782D-4111-8A3A-950F4D316760}" dt="2023-04-21T14:44:15.319" v="36" actId="14100"/>
          <ac:spMkLst>
            <pc:docMk/>
            <pc:sldMk cId="3279142003" sldId="256"/>
            <ac:spMk id="12" creationId="{A54AA5D9-AB9F-047C-6227-4D6250AD1487}"/>
          </ac:spMkLst>
        </pc:spChg>
        <pc:spChg chg="mod">
          <ac:chgData name="TChristian-Doherty" userId="e26326a7-72de-4d71-9365-e1190cfb980d" providerId="ADAL" clId="{501D5668-782D-4111-8A3A-950F4D316760}" dt="2023-04-21T14:46:05.337" v="71" actId="14100"/>
          <ac:spMkLst>
            <pc:docMk/>
            <pc:sldMk cId="3279142003" sldId="256"/>
            <ac:spMk id="14" creationId="{1698817F-A924-282D-54AC-5D500A930390}"/>
          </ac:spMkLst>
        </pc:spChg>
        <pc:spChg chg="add mod">
          <ac:chgData name="TChristian-Doherty" userId="e26326a7-72de-4d71-9365-e1190cfb980d" providerId="ADAL" clId="{501D5668-782D-4111-8A3A-950F4D316760}" dt="2023-04-21T14:46:17.587" v="101" actId="20577"/>
          <ac:spMkLst>
            <pc:docMk/>
            <pc:sldMk cId="3279142003" sldId="256"/>
            <ac:spMk id="37" creationId="{E260A870-9FD5-9248-6F9B-737A02B3ED9F}"/>
          </ac:spMkLst>
        </pc:spChg>
        <pc:picChg chg="add del mod">
          <ac:chgData name="TChristian-Doherty" userId="e26326a7-72de-4d71-9365-e1190cfb980d" providerId="ADAL" clId="{501D5668-782D-4111-8A3A-950F4D316760}" dt="2023-04-21T14:48:48.172" v="103" actId="21"/>
          <ac:picMkLst>
            <pc:docMk/>
            <pc:sldMk cId="3279142003" sldId="256"/>
            <ac:picMk id="38" creationId="{6974FBB3-FA07-221E-B76B-085C33B30E91}"/>
          </ac:picMkLst>
        </pc:picChg>
        <pc:picChg chg="add del mod">
          <ac:chgData name="TChristian-Doherty" userId="e26326a7-72de-4d71-9365-e1190cfb980d" providerId="ADAL" clId="{501D5668-782D-4111-8A3A-950F4D316760}" dt="2023-04-21T14:48:48.172" v="103" actId="21"/>
          <ac:picMkLst>
            <pc:docMk/>
            <pc:sldMk cId="3279142003" sldId="256"/>
            <ac:picMk id="39" creationId="{591D7FD4-EFBE-12BA-DCF0-AA963F2945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708486"/>
            <a:ext cx="5814457" cy="3634458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483102"/>
            <a:ext cx="5130404" cy="2520438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5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55801"/>
            <a:ext cx="1474991" cy="88469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55801"/>
            <a:ext cx="4339466" cy="88469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99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602603"/>
            <a:ext cx="5899964" cy="4342500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986185"/>
            <a:ext cx="5899964" cy="2283618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14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779007"/>
            <a:ext cx="2907229" cy="6623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779007"/>
            <a:ext cx="2907229" cy="66237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17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55804"/>
            <a:ext cx="5899964" cy="20178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559104"/>
            <a:ext cx="2893868" cy="1254177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813281"/>
            <a:ext cx="2893868" cy="5608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559104"/>
            <a:ext cx="2908120" cy="1254177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813281"/>
            <a:ext cx="2908120" cy="56087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6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30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95960"/>
            <a:ext cx="2206252" cy="243586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503083"/>
            <a:ext cx="3463022" cy="7418740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131820"/>
            <a:ext cx="2206252" cy="58020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90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95960"/>
            <a:ext cx="2206252" cy="2435860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503083"/>
            <a:ext cx="3463022" cy="7418740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3131820"/>
            <a:ext cx="2206252" cy="58020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18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55804"/>
            <a:ext cx="5899964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779007"/>
            <a:ext cx="5899964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675780"/>
            <a:ext cx="153912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9F3C8-A1B7-4F0D-A4D3-D368E0C9C047}" type="datetimeFigureOut">
              <a:rPr lang="en-GB" smtClean="0"/>
              <a:t>16/06/2023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675780"/>
            <a:ext cx="2308682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675780"/>
            <a:ext cx="153912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498CA-396C-4B94-BD0E-D0441FEC4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9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10C68FF-DCFB-B8CE-B6F4-B010CBAB97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9" t="2701" r="45001" b="7188"/>
          <a:stretch/>
        </p:blipFill>
        <p:spPr bwMode="auto">
          <a:xfrm>
            <a:off x="1937703" y="0"/>
            <a:ext cx="4902836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604DDC1E-C83D-C2D7-8DF7-ED3529B32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682" y="10030901"/>
            <a:ext cx="5043018" cy="40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A3B8B2-031C-FC76-A23D-AB8BA0150DA0}"/>
              </a:ext>
            </a:extLst>
          </p:cNvPr>
          <p:cNvSpPr txBox="1"/>
          <p:nvPr/>
        </p:nvSpPr>
        <p:spPr>
          <a:xfrm>
            <a:off x="183488" y="162342"/>
            <a:ext cx="6385406" cy="11387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b="1" u="sng" dirty="0"/>
              <a:t>Parent/Guardian/Carer consent to administer a </a:t>
            </a:r>
          </a:p>
          <a:p>
            <a:pPr algn="ctr"/>
            <a:r>
              <a:rPr lang="en-GB" b="1" u="sng" dirty="0">
                <a:solidFill>
                  <a:srgbClr val="92D050"/>
                </a:solidFill>
              </a:rPr>
              <a:t>Over-the-Counter (OTC) </a:t>
            </a:r>
            <a:r>
              <a:rPr lang="en-GB" b="1" u="sng" dirty="0"/>
              <a:t>medicine during the school day</a:t>
            </a:r>
          </a:p>
          <a:p>
            <a:endParaRPr lang="en-GB" sz="1000" b="1" dirty="0"/>
          </a:p>
          <a:p>
            <a:pPr algn="ctr"/>
            <a:r>
              <a:rPr lang="en-GB" sz="1100" b="1" dirty="0"/>
              <a:t>The school will not administer any medication to your child unless you complete and sign this form, and the school has a policy that the staff can administer medication.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68F4CE-48B5-7768-4489-1E59C2B2B818}"/>
              </a:ext>
            </a:extLst>
          </p:cNvPr>
          <p:cNvSpPr txBox="1"/>
          <p:nvPr/>
        </p:nvSpPr>
        <p:spPr>
          <a:xfrm>
            <a:off x="148774" y="1377917"/>
            <a:ext cx="6542989" cy="8556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u="sng" dirty="0"/>
              <a:t>Personal Information</a:t>
            </a:r>
          </a:p>
          <a:p>
            <a:endParaRPr lang="en-GB" sz="1050" dirty="0"/>
          </a:p>
          <a:p>
            <a:r>
              <a:rPr lang="en-GB" sz="1200" dirty="0"/>
              <a:t>Name and Address of School</a:t>
            </a:r>
          </a:p>
          <a:p>
            <a:endParaRPr lang="en-GB" sz="1100" dirty="0"/>
          </a:p>
          <a:p>
            <a:r>
              <a:rPr lang="en-GB" sz="1200" dirty="0"/>
              <a:t>Name of Child</a:t>
            </a:r>
          </a:p>
          <a:p>
            <a:endParaRPr lang="en-GB" sz="1100" dirty="0"/>
          </a:p>
          <a:p>
            <a:r>
              <a:rPr lang="en-GB" sz="1200" dirty="0"/>
              <a:t>Child’s Date of Birth</a:t>
            </a:r>
          </a:p>
          <a:p>
            <a:endParaRPr lang="en-GB" sz="1100" dirty="0"/>
          </a:p>
          <a:p>
            <a:r>
              <a:rPr lang="en-GB" sz="1200" dirty="0"/>
              <a:t>Child’s Form Class</a:t>
            </a:r>
          </a:p>
          <a:p>
            <a:endParaRPr lang="en-GB" sz="1100" dirty="0"/>
          </a:p>
          <a:p>
            <a:r>
              <a:rPr lang="en-GB" sz="1200" dirty="0"/>
              <a:t>Medical condition (if any)</a:t>
            </a:r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200" b="1" u="sng" dirty="0"/>
              <a:t>Medicine Information</a:t>
            </a:r>
          </a:p>
          <a:p>
            <a:endParaRPr lang="en-GB" sz="1050" b="1" u="sng" dirty="0"/>
          </a:p>
          <a:p>
            <a:r>
              <a:rPr lang="en-GB" sz="1200" dirty="0"/>
              <a:t>Name of Medicine</a:t>
            </a:r>
          </a:p>
          <a:p>
            <a:endParaRPr lang="en-GB" sz="1100" dirty="0"/>
          </a:p>
          <a:p>
            <a:r>
              <a:rPr lang="en-GB" sz="1200" dirty="0"/>
              <a:t>Amount of Medicine Received</a:t>
            </a:r>
          </a:p>
          <a:p>
            <a:endParaRPr lang="en-GB" sz="1100" dirty="0"/>
          </a:p>
          <a:p>
            <a:r>
              <a:rPr lang="en-GB" sz="1200" dirty="0"/>
              <a:t>Expiry Date on the original container</a:t>
            </a:r>
          </a:p>
          <a:p>
            <a:endParaRPr lang="en-GB" sz="1100" dirty="0"/>
          </a:p>
          <a:p>
            <a:r>
              <a:rPr lang="en-GB" sz="1200" dirty="0"/>
              <a:t>Time and Dosage of medication</a:t>
            </a:r>
          </a:p>
          <a:p>
            <a:endParaRPr lang="en-GB" sz="1100" dirty="0"/>
          </a:p>
          <a:p>
            <a:r>
              <a:rPr lang="en-GB" sz="1200" dirty="0"/>
              <a:t>Reason for Medication</a:t>
            </a:r>
          </a:p>
          <a:p>
            <a:endParaRPr lang="en-GB" sz="1100" dirty="0"/>
          </a:p>
          <a:p>
            <a:r>
              <a:rPr lang="en-GB" sz="1200" dirty="0"/>
              <a:t>Potential side effects</a:t>
            </a:r>
          </a:p>
          <a:p>
            <a:endParaRPr lang="en-GB" sz="1100" dirty="0"/>
          </a:p>
          <a:p>
            <a:r>
              <a:rPr lang="en-GB" sz="1200" dirty="0"/>
              <a:t>Procedures to take in an emergency</a:t>
            </a:r>
          </a:p>
          <a:p>
            <a:endParaRPr lang="en-GB" sz="1100" dirty="0"/>
          </a:p>
          <a:p>
            <a:r>
              <a:rPr lang="en-GB" sz="1200" dirty="0"/>
              <a:t>How long does your child need the medication for?</a:t>
            </a:r>
          </a:p>
          <a:p>
            <a:endParaRPr lang="en-GB" sz="1100" dirty="0"/>
          </a:p>
          <a:p>
            <a:pPr algn="ctr"/>
            <a:r>
              <a:rPr lang="en-GB" sz="1200" b="1" u="sng" dirty="0">
                <a:solidFill>
                  <a:srgbClr val="FF0000"/>
                </a:solidFill>
              </a:rPr>
              <a:t>Medicines must be in the original container as dispensed by the pharmacy</a:t>
            </a:r>
          </a:p>
          <a:p>
            <a:pPr algn="ctr"/>
            <a:endParaRPr lang="en-GB" sz="1100" b="1" u="sng" dirty="0">
              <a:solidFill>
                <a:srgbClr val="FF0000"/>
              </a:solidFill>
            </a:endParaRPr>
          </a:p>
          <a:p>
            <a:pPr algn="ctr"/>
            <a:endParaRPr lang="en-GB" sz="1100" b="1" u="sng" dirty="0">
              <a:solidFill>
                <a:srgbClr val="FF0000"/>
              </a:solidFill>
            </a:endParaRPr>
          </a:p>
          <a:p>
            <a:r>
              <a:rPr lang="en-GB" sz="1200" b="1" u="sng" dirty="0"/>
              <a:t>Parent/Guardian/Carer Contact Information</a:t>
            </a:r>
          </a:p>
          <a:p>
            <a:endParaRPr lang="en-GB" sz="1050" b="1" u="sng" dirty="0"/>
          </a:p>
          <a:p>
            <a:r>
              <a:rPr lang="en-GB" sz="1200" dirty="0"/>
              <a:t>Name</a:t>
            </a:r>
          </a:p>
          <a:p>
            <a:endParaRPr lang="en-GB" sz="1100" dirty="0"/>
          </a:p>
          <a:p>
            <a:r>
              <a:rPr lang="en-GB" sz="1200" dirty="0"/>
              <a:t>Daytime telephone number</a:t>
            </a:r>
          </a:p>
          <a:p>
            <a:endParaRPr lang="en-GB" sz="1100" dirty="0"/>
          </a:p>
          <a:p>
            <a:r>
              <a:rPr lang="en-GB" sz="1200" dirty="0"/>
              <a:t>Relationship to Child</a:t>
            </a:r>
          </a:p>
          <a:p>
            <a:endParaRPr lang="en-GB" sz="1100" dirty="0"/>
          </a:p>
          <a:p>
            <a:r>
              <a:rPr lang="en-GB" sz="1200" dirty="0"/>
              <a:t>I understand that I must deliver the medicine personally to</a:t>
            </a:r>
          </a:p>
          <a:p>
            <a:endParaRPr lang="en-GB" sz="1000" dirty="0"/>
          </a:p>
          <a:p>
            <a:pPr algn="ctr"/>
            <a:r>
              <a:rPr lang="en-GB" sz="1050" b="1" dirty="0"/>
              <a:t>The above information is, to the best of my knowledge, accurate at the time or writing and I give my consent to the school staff administering medicine in accordance with the school policy. I will inform the school immediately, in writing, if there is any change in dosage or frequency of medication or if the medication is stopped.</a:t>
            </a:r>
            <a:endParaRPr lang="en-GB" sz="10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BFEF4C-54A1-8E0B-0E0C-7E37A651D409}"/>
              </a:ext>
            </a:extLst>
          </p:cNvPr>
          <p:cNvSpPr/>
          <p:nvPr/>
        </p:nvSpPr>
        <p:spPr>
          <a:xfrm>
            <a:off x="2087218" y="1693240"/>
            <a:ext cx="291176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5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Arena Academy, Beeches Road, B42 2PY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452EC8-9772-F3FE-34CB-FAA45B0F61CE}"/>
              </a:ext>
            </a:extLst>
          </p:cNvPr>
          <p:cNvSpPr/>
          <p:nvPr/>
        </p:nvSpPr>
        <p:spPr>
          <a:xfrm>
            <a:off x="1179443" y="2051144"/>
            <a:ext cx="3819537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4AA5D9-AB9F-047C-6227-4D6250AD1487}"/>
              </a:ext>
            </a:extLst>
          </p:cNvPr>
          <p:cNvSpPr/>
          <p:nvPr/>
        </p:nvSpPr>
        <p:spPr>
          <a:xfrm>
            <a:off x="1583636" y="2409048"/>
            <a:ext cx="2400543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9681B0F-A5D7-6549-9C7C-9F1876A567C2}"/>
              </a:ext>
            </a:extLst>
          </p:cNvPr>
          <p:cNvSpPr/>
          <p:nvPr/>
        </p:nvSpPr>
        <p:spPr>
          <a:xfrm>
            <a:off x="1417983" y="2766952"/>
            <a:ext cx="1914939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98817F-A924-282D-54AC-5D500A930390}"/>
              </a:ext>
            </a:extLst>
          </p:cNvPr>
          <p:cNvSpPr/>
          <p:nvPr/>
        </p:nvSpPr>
        <p:spPr>
          <a:xfrm>
            <a:off x="1881810" y="3124857"/>
            <a:ext cx="3117170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A8217D-6C33-D8C1-4E81-AE8959F1F2E3}"/>
              </a:ext>
            </a:extLst>
          </p:cNvPr>
          <p:cNvSpPr/>
          <p:nvPr/>
        </p:nvSpPr>
        <p:spPr>
          <a:xfrm>
            <a:off x="1470992" y="3969685"/>
            <a:ext cx="509790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A8ABD0-5F47-C01B-4ADF-AF0750F3CCC2}"/>
              </a:ext>
            </a:extLst>
          </p:cNvPr>
          <p:cNvSpPr/>
          <p:nvPr/>
        </p:nvSpPr>
        <p:spPr>
          <a:xfrm>
            <a:off x="2160262" y="4324219"/>
            <a:ext cx="4408633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23EC76-0699-E665-0AE8-441C36C114E4}"/>
              </a:ext>
            </a:extLst>
          </p:cNvPr>
          <p:cNvSpPr/>
          <p:nvPr/>
        </p:nvSpPr>
        <p:spPr>
          <a:xfrm>
            <a:off x="2560955" y="4678753"/>
            <a:ext cx="2569859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E30E02-FB75-3FA2-E196-10F6BA74F689}"/>
              </a:ext>
            </a:extLst>
          </p:cNvPr>
          <p:cNvSpPr/>
          <p:nvPr/>
        </p:nvSpPr>
        <p:spPr>
          <a:xfrm>
            <a:off x="2246243" y="5033287"/>
            <a:ext cx="4322651" cy="298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C188666-7924-66E3-E7C4-F0889FBB2D06}"/>
              </a:ext>
            </a:extLst>
          </p:cNvPr>
          <p:cNvSpPr/>
          <p:nvPr/>
        </p:nvSpPr>
        <p:spPr>
          <a:xfrm>
            <a:off x="1709530" y="5383266"/>
            <a:ext cx="4859364" cy="30924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45B1D6-760A-5DE5-76A0-2928FC319B1E}"/>
              </a:ext>
            </a:extLst>
          </p:cNvPr>
          <p:cNvSpPr/>
          <p:nvPr/>
        </p:nvSpPr>
        <p:spPr>
          <a:xfrm>
            <a:off x="1583635" y="5743714"/>
            <a:ext cx="4985260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A8F497-4B4C-A693-94F1-82DB9FD8B202}"/>
              </a:ext>
            </a:extLst>
          </p:cNvPr>
          <p:cNvSpPr/>
          <p:nvPr/>
        </p:nvSpPr>
        <p:spPr>
          <a:xfrm>
            <a:off x="2560955" y="6098248"/>
            <a:ext cx="4007939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142CC8-1872-11F5-8E38-59309AFC8EFF}"/>
              </a:ext>
            </a:extLst>
          </p:cNvPr>
          <p:cNvSpPr/>
          <p:nvPr/>
        </p:nvSpPr>
        <p:spPr>
          <a:xfrm>
            <a:off x="3485137" y="6434054"/>
            <a:ext cx="3083755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599F38-2149-EF14-44F9-8634953F7B4F}"/>
              </a:ext>
            </a:extLst>
          </p:cNvPr>
          <p:cNvSpPr/>
          <p:nvPr/>
        </p:nvSpPr>
        <p:spPr>
          <a:xfrm>
            <a:off x="3970116" y="8698817"/>
            <a:ext cx="2598778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Mrs T. </a:t>
            </a:r>
            <a:r>
              <a:rPr lang="en-GB" sz="110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Bensley</a:t>
            </a:r>
            <a:endParaRPr lang="en-GB" sz="1100" dirty="0">
              <a:solidFill>
                <a:schemeClr val="tx1"/>
              </a:solidFill>
              <a:latin typeface="Cavolini" panose="020B0502040204020203" pitchFamily="66" charset="0"/>
              <a:cs typeface="Cavolini" panose="020B0502040204020203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11671D-C948-FA8F-3ED6-58D3BFEDE7B6}"/>
              </a:ext>
            </a:extLst>
          </p:cNvPr>
          <p:cNvSpPr/>
          <p:nvPr/>
        </p:nvSpPr>
        <p:spPr>
          <a:xfrm>
            <a:off x="4563880" y="9642671"/>
            <a:ext cx="2005014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           /           /                     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7FF625-BF19-7098-1CD9-C4349B903B26}"/>
              </a:ext>
            </a:extLst>
          </p:cNvPr>
          <p:cNvSpPr/>
          <p:nvPr/>
        </p:nvSpPr>
        <p:spPr>
          <a:xfrm>
            <a:off x="271644" y="9642671"/>
            <a:ext cx="2026921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Staff Signature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B86A03-AE76-8D32-A338-F587C4ED9D76}"/>
              </a:ext>
            </a:extLst>
          </p:cNvPr>
          <p:cNvSpPr/>
          <p:nvPr/>
        </p:nvSpPr>
        <p:spPr>
          <a:xfrm>
            <a:off x="2421435" y="9642671"/>
            <a:ext cx="2032382" cy="303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>
                    <a:lumMod val="95000"/>
                  </a:schemeClr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Parent Signature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F8C2F-8B72-9B66-E3FA-C996472D1D2E}"/>
              </a:ext>
            </a:extLst>
          </p:cNvPr>
          <p:cNvSpPr txBox="1"/>
          <p:nvPr/>
        </p:nvSpPr>
        <p:spPr>
          <a:xfrm>
            <a:off x="753471" y="9915532"/>
            <a:ext cx="107101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Staff Signature</a:t>
            </a:r>
            <a:endParaRPr lang="en-GB" i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EDAFD75-9CF1-88CA-8120-5BB6F9518DF4}"/>
              </a:ext>
            </a:extLst>
          </p:cNvPr>
          <p:cNvSpPr txBox="1"/>
          <p:nvPr/>
        </p:nvSpPr>
        <p:spPr>
          <a:xfrm>
            <a:off x="2856356" y="9907601"/>
            <a:ext cx="11278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Parent Signature</a:t>
            </a:r>
            <a:endParaRPr lang="en-GB" i="1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F45F417-579B-42C4-A08C-FD602B602450}"/>
              </a:ext>
            </a:extLst>
          </p:cNvPr>
          <p:cNvSpPr txBox="1"/>
          <p:nvPr/>
        </p:nvSpPr>
        <p:spPr>
          <a:xfrm>
            <a:off x="5002475" y="9907601"/>
            <a:ext cx="112782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GB" sz="105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</a:t>
            </a:r>
            <a:endParaRPr lang="en-GB" i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4F7A73-EC78-9A6D-0020-CD2C39427C18}"/>
              </a:ext>
            </a:extLst>
          </p:cNvPr>
          <p:cNvSpPr/>
          <p:nvPr/>
        </p:nvSpPr>
        <p:spPr>
          <a:xfrm>
            <a:off x="685772" y="7652918"/>
            <a:ext cx="5883120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976DF3C-5EC3-3D46-74BC-C73034A105C9}"/>
              </a:ext>
            </a:extLst>
          </p:cNvPr>
          <p:cNvSpPr/>
          <p:nvPr/>
        </p:nvSpPr>
        <p:spPr>
          <a:xfrm>
            <a:off x="2040440" y="8001551"/>
            <a:ext cx="4528452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98963D-9D92-5221-039B-86E8793F53F8}"/>
              </a:ext>
            </a:extLst>
          </p:cNvPr>
          <p:cNvSpPr/>
          <p:nvPr/>
        </p:nvSpPr>
        <p:spPr>
          <a:xfrm>
            <a:off x="1581658" y="8350184"/>
            <a:ext cx="4987234" cy="2846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260A870-9FD5-9248-6F9B-737A02B3ED9F}"/>
              </a:ext>
            </a:extLst>
          </p:cNvPr>
          <p:cNvSpPr/>
          <p:nvPr/>
        </p:nvSpPr>
        <p:spPr>
          <a:xfrm>
            <a:off x="5121851" y="1689762"/>
            <a:ext cx="1447041" cy="173765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Attach photo of child here</a:t>
            </a:r>
          </a:p>
        </p:txBody>
      </p:sp>
    </p:spTree>
    <p:extLst>
      <p:ext uri="{BB962C8B-B14F-4D97-AF65-F5344CB8AC3E}">
        <p14:creationId xmlns:p14="http://schemas.microsoft.com/office/powerpoint/2010/main" val="327914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72</TotalTime>
  <Words>249</Words>
  <Application>Microsoft Office PowerPoint</Application>
  <PresentationFormat>Custom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TChristian-Doherty</dc:creator>
  <cp:lastModifiedBy>Mrs. T Bensley</cp:lastModifiedBy>
  <cp:revision>1</cp:revision>
  <cp:lastPrinted>2023-04-21T14:48:02Z</cp:lastPrinted>
  <dcterms:created xsi:type="dcterms:W3CDTF">2023-04-21T13:36:20Z</dcterms:created>
  <dcterms:modified xsi:type="dcterms:W3CDTF">2023-06-16T08:43:37Z</dcterms:modified>
</cp:coreProperties>
</file>