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6" r:id="rId2"/>
  </p:sldMasterIdLst>
  <p:notesMasterIdLst>
    <p:notesMasterId r:id="rId17"/>
  </p:notesMasterIdLst>
  <p:sldIdLst>
    <p:sldId id="256" r:id="rId3"/>
    <p:sldId id="257" r:id="rId4"/>
    <p:sldId id="258" r:id="rId5"/>
    <p:sldId id="260" r:id="rId6"/>
    <p:sldId id="261" r:id="rId7"/>
    <p:sldId id="262" r:id="rId8"/>
    <p:sldId id="263" r:id="rId9"/>
    <p:sldId id="264" r:id="rId10"/>
    <p:sldId id="265" r:id="rId11"/>
    <p:sldId id="266" r:id="rId12"/>
    <p:sldId id="269" r:id="rId13"/>
    <p:sldId id="267" r:id="rId14"/>
    <p:sldId id="268" r:id="rId15"/>
    <p:sldId id="274" r:id="rId16"/>
  </p:sldIdLst>
  <p:sldSz cx="7556500" cy="10693400"/>
  <p:notesSz cx="7556500" cy="106934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1" d="100"/>
          <a:sy n="51" d="100"/>
        </p:scale>
        <p:origin x="2616" y="53"/>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uke Amos" userId="80126f9f-26e7-4b0e-9912-c0b4f3d1c8ff" providerId="ADAL" clId="{E6213B89-E993-482A-BEB0-AAC67D53E2DF}"/>
    <pc:docChg chg="modSld">
      <pc:chgData name="Luke Amos" userId="80126f9f-26e7-4b0e-9912-c0b4f3d1c8ff" providerId="ADAL" clId="{E6213B89-E993-482A-BEB0-AAC67D53E2DF}" dt="2024-03-16T21:04:23.465" v="14" actId="1076"/>
      <pc:docMkLst>
        <pc:docMk/>
      </pc:docMkLst>
      <pc:sldChg chg="modSp mod">
        <pc:chgData name="Luke Amos" userId="80126f9f-26e7-4b0e-9912-c0b4f3d1c8ff" providerId="ADAL" clId="{E6213B89-E993-482A-BEB0-AAC67D53E2DF}" dt="2024-03-16T21:04:23.465" v="14" actId="1076"/>
        <pc:sldMkLst>
          <pc:docMk/>
          <pc:sldMk cId="0" sldId="257"/>
        </pc:sldMkLst>
      </pc:sldChg>
      <pc:sldChg chg="modSp mod">
        <pc:chgData name="Luke Amos" userId="80126f9f-26e7-4b0e-9912-c0b4f3d1c8ff" providerId="ADAL" clId="{E6213B89-E993-482A-BEB0-AAC67D53E2DF}" dt="2024-03-12T22:05:44.595" v="9" actId="1037"/>
        <pc:sldMkLst>
          <pc:docMk/>
          <pc:sldMk cId="1119443001" sldId="274"/>
        </pc:sldMkLst>
      </pc:sldChg>
    </pc:docChg>
  </pc:docChgLst>
  <pc:docChgLst>
    <pc:chgData name="Luke Amos" userId="80126f9f-26e7-4b0e-9912-c0b4f3d1c8ff" providerId="ADAL" clId="{44303316-06B7-40EA-BAB1-C0DA9F7C591D}"/>
    <pc:docChg chg="modSld">
      <pc:chgData name="Luke Amos" userId="80126f9f-26e7-4b0e-9912-c0b4f3d1c8ff" providerId="ADAL" clId="{44303316-06B7-40EA-BAB1-C0DA9F7C591D}" dt="2025-03-10T13:15:02.354" v="4" actId="20577"/>
      <pc:docMkLst>
        <pc:docMk/>
      </pc:docMkLst>
      <pc:sldChg chg="modSp mod">
        <pc:chgData name="Luke Amos" userId="80126f9f-26e7-4b0e-9912-c0b4f3d1c8ff" providerId="ADAL" clId="{44303316-06B7-40EA-BAB1-C0DA9F7C591D}" dt="2025-03-10T13:15:02.354" v="4" actId="20577"/>
        <pc:sldMkLst>
          <pc:docMk/>
          <pc:sldMk cId="0" sldId="256"/>
        </pc:sldMkLst>
        <pc:spChg chg="mod">
          <ac:chgData name="Luke Amos" userId="80126f9f-26e7-4b0e-9912-c0b4f3d1c8ff" providerId="ADAL" clId="{44303316-06B7-40EA-BAB1-C0DA9F7C591D}" dt="2025-03-10T13:15:02.354" v="4" actId="20577"/>
          <ac:spMkLst>
            <pc:docMk/>
            <pc:sldMk cId="0" sldId="256"/>
            <ac:spMk id="11"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275013" cy="53657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4279900" y="0"/>
            <a:ext cx="3275013" cy="536575"/>
          </a:xfrm>
          <a:prstGeom prst="rect">
            <a:avLst/>
          </a:prstGeom>
        </p:spPr>
        <p:txBody>
          <a:bodyPr vert="horz" lIns="91440" tIns="45720" rIns="91440" bIns="45720" rtlCol="0"/>
          <a:lstStyle>
            <a:lvl1pPr algn="r">
              <a:defRPr sz="1200"/>
            </a:lvl1pPr>
          </a:lstStyle>
          <a:p>
            <a:fld id="{1DF2F6A9-4FDC-4971-BCC1-5D87FCE1C50A}" type="datetimeFigureOut">
              <a:rPr lang="en-GB" smtClean="0"/>
              <a:t>10/03/2025</a:t>
            </a:fld>
            <a:endParaRPr lang="en-GB"/>
          </a:p>
        </p:txBody>
      </p:sp>
      <p:sp>
        <p:nvSpPr>
          <p:cNvPr id="4" name="Slide Image Placeholder 3"/>
          <p:cNvSpPr>
            <a:spLocks noGrp="1" noRot="1" noChangeAspect="1"/>
          </p:cNvSpPr>
          <p:nvPr>
            <p:ph type="sldImg" idx="2"/>
          </p:nvPr>
        </p:nvSpPr>
        <p:spPr>
          <a:xfrm>
            <a:off x="2503488" y="1336675"/>
            <a:ext cx="2549525" cy="3608388"/>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755650" y="5146675"/>
            <a:ext cx="6045200" cy="42100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10156825"/>
            <a:ext cx="3275013" cy="53657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4279900" y="10156825"/>
            <a:ext cx="3275013" cy="536575"/>
          </a:xfrm>
          <a:prstGeom prst="rect">
            <a:avLst/>
          </a:prstGeom>
        </p:spPr>
        <p:txBody>
          <a:bodyPr vert="horz" lIns="91440" tIns="45720" rIns="91440" bIns="45720" rtlCol="0" anchor="b"/>
          <a:lstStyle>
            <a:lvl1pPr algn="r">
              <a:defRPr sz="1200"/>
            </a:lvl1pPr>
          </a:lstStyle>
          <a:p>
            <a:fld id="{45705404-FFE6-438B-BAB5-0963B615D6A5}" type="slidenum">
              <a:rPr lang="en-GB" smtClean="0"/>
              <a:t>‹#›</a:t>
            </a:fld>
            <a:endParaRPr lang="en-GB"/>
          </a:p>
        </p:txBody>
      </p:sp>
    </p:spTree>
    <p:extLst>
      <p:ext uri="{BB962C8B-B14F-4D97-AF65-F5344CB8AC3E}">
        <p14:creationId xmlns:p14="http://schemas.microsoft.com/office/powerpoint/2010/main" val="3391186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5705404-FFE6-438B-BAB5-0963B615D6A5}" type="slidenum">
              <a:rPr lang="en-GB" smtClean="0"/>
              <a:t>6</a:t>
            </a:fld>
            <a:endParaRPr lang="en-GB"/>
          </a:p>
        </p:txBody>
      </p:sp>
    </p:spTree>
    <p:extLst>
      <p:ext uri="{BB962C8B-B14F-4D97-AF65-F5344CB8AC3E}">
        <p14:creationId xmlns:p14="http://schemas.microsoft.com/office/powerpoint/2010/main" val="7236287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67213" y="3314954"/>
            <a:ext cx="6428422" cy="2245614"/>
          </a:xfrm>
          <a:prstGeom prst="rect">
            <a:avLst/>
          </a:prstGeom>
        </p:spPr>
        <p:txBody>
          <a:bodyPr wrap="square" lIns="0" tIns="0" rIns="0" bIns="0">
            <a:spAutoFit/>
          </a:bodyPr>
          <a:lstStyle>
            <a:lvl1pPr>
              <a:defRPr sz="5000" b="1" i="1">
                <a:solidFill>
                  <a:schemeClr val="tx1"/>
                </a:solidFill>
                <a:latin typeface="Verdana"/>
                <a:cs typeface="Verdana"/>
              </a:defRPr>
            </a:lvl1pPr>
          </a:lstStyle>
          <a:p>
            <a:endParaRPr/>
          </a:p>
        </p:txBody>
      </p:sp>
      <p:sp>
        <p:nvSpPr>
          <p:cNvPr id="3" name="Holder 3"/>
          <p:cNvSpPr>
            <a:spLocks noGrp="1"/>
          </p:cNvSpPr>
          <p:nvPr>
            <p:ph type="subTitle" idx="4"/>
          </p:nvPr>
        </p:nvSpPr>
        <p:spPr>
          <a:xfrm>
            <a:off x="1134427" y="5988304"/>
            <a:ext cx="5293995" cy="2673350"/>
          </a:xfrm>
          <a:prstGeom prst="rect">
            <a:avLst/>
          </a:prstGeom>
        </p:spPr>
        <p:txBody>
          <a:bodyPr wrap="square" lIns="0" tIns="0" rIns="0" bIns="0">
            <a:spAutoFit/>
          </a:bodyPr>
          <a:lstStyle>
            <a:lvl1pPr>
              <a:defRPr sz="1100" b="0" i="0">
                <a:solidFill>
                  <a:schemeClr val="tx1"/>
                </a:solidFill>
                <a:latin typeface="Arial MT"/>
                <a:cs typeface="Arial MT"/>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3/10/2025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20495" y="569327"/>
            <a:ext cx="6517481" cy="2066896"/>
          </a:xfrm>
        </p:spPr>
        <p:txBody>
          <a:bodyPr/>
          <a:lstStyle/>
          <a:p>
            <a:r>
              <a:rPr lang="en-US"/>
              <a:t>Click to edit Master title style</a:t>
            </a:r>
            <a:endParaRPr lang="en-US" dirty="0"/>
          </a:p>
        </p:txBody>
      </p:sp>
      <p:sp>
        <p:nvSpPr>
          <p:cNvPr id="3" name="Text Placeholder 2"/>
          <p:cNvSpPr>
            <a:spLocks noGrp="1"/>
          </p:cNvSpPr>
          <p:nvPr>
            <p:ph type="body" idx="1"/>
          </p:nvPr>
        </p:nvSpPr>
        <p:spPr>
          <a:xfrm>
            <a:off x="520495" y="2621369"/>
            <a:ext cx="3196753" cy="1284692"/>
          </a:xfrm>
        </p:spPr>
        <p:txBody>
          <a:bodyPr anchor="b"/>
          <a:lstStyle>
            <a:lvl1pPr marL="0" indent="0">
              <a:buNone/>
              <a:defRPr sz="1579" b="1"/>
            </a:lvl1pPr>
            <a:lvl2pPr marL="300758" indent="0">
              <a:buNone/>
              <a:defRPr sz="1316" b="1"/>
            </a:lvl2pPr>
            <a:lvl3pPr marL="601515" indent="0">
              <a:buNone/>
              <a:defRPr sz="1184" b="1"/>
            </a:lvl3pPr>
            <a:lvl4pPr marL="902273" indent="0">
              <a:buNone/>
              <a:defRPr sz="1053" b="1"/>
            </a:lvl4pPr>
            <a:lvl5pPr marL="1203030" indent="0">
              <a:buNone/>
              <a:defRPr sz="1053" b="1"/>
            </a:lvl5pPr>
            <a:lvl6pPr marL="1503788" indent="0">
              <a:buNone/>
              <a:defRPr sz="1053" b="1"/>
            </a:lvl6pPr>
            <a:lvl7pPr marL="1804546" indent="0">
              <a:buNone/>
              <a:defRPr sz="1053" b="1"/>
            </a:lvl7pPr>
            <a:lvl8pPr marL="2105303" indent="0">
              <a:buNone/>
              <a:defRPr sz="1053" b="1"/>
            </a:lvl8pPr>
            <a:lvl9pPr marL="2406061" indent="0">
              <a:buNone/>
              <a:defRPr sz="1053" b="1"/>
            </a:lvl9pPr>
          </a:lstStyle>
          <a:p>
            <a:pPr lvl="0"/>
            <a:r>
              <a:rPr lang="en-US"/>
              <a:t>Click to edit Master text styles</a:t>
            </a:r>
          </a:p>
        </p:txBody>
      </p:sp>
      <p:sp>
        <p:nvSpPr>
          <p:cNvPr id="4" name="Content Placeholder 3"/>
          <p:cNvSpPr>
            <a:spLocks noGrp="1"/>
          </p:cNvSpPr>
          <p:nvPr>
            <p:ph sz="half" idx="2"/>
          </p:nvPr>
        </p:nvSpPr>
        <p:spPr>
          <a:xfrm>
            <a:off x="520495" y="3906062"/>
            <a:ext cx="3196753" cy="574522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25479" y="2621369"/>
            <a:ext cx="3212496" cy="1284692"/>
          </a:xfrm>
        </p:spPr>
        <p:txBody>
          <a:bodyPr anchor="b"/>
          <a:lstStyle>
            <a:lvl1pPr marL="0" indent="0">
              <a:buNone/>
              <a:defRPr sz="1579" b="1"/>
            </a:lvl1pPr>
            <a:lvl2pPr marL="300758" indent="0">
              <a:buNone/>
              <a:defRPr sz="1316" b="1"/>
            </a:lvl2pPr>
            <a:lvl3pPr marL="601515" indent="0">
              <a:buNone/>
              <a:defRPr sz="1184" b="1"/>
            </a:lvl3pPr>
            <a:lvl4pPr marL="902273" indent="0">
              <a:buNone/>
              <a:defRPr sz="1053" b="1"/>
            </a:lvl4pPr>
            <a:lvl5pPr marL="1203030" indent="0">
              <a:buNone/>
              <a:defRPr sz="1053" b="1"/>
            </a:lvl5pPr>
            <a:lvl6pPr marL="1503788" indent="0">
              <a:buNone/>
              <a:defRPr sz="1053" b="1"/>
            </a:lvl6pPr>
            <a:lvl7pPr marL="1804546" indent="0">
              <a:buNone/>
              <a:defRPr sz="1053" b="1"/>
            </a:lvl7pPr>
            <a:lvl8pPr marL="2105303" indent="0">
              <a:buNone/>
              <a:defRPr sz="1053" b="1"/>
            </a:lvl8pPr>
            <a:lvl9pPr marL="2406061" indent="0">
              <a:buNone/>
              <a:defRPr sz="1053" b="1"/>
            </a:lvl9pPr>
          </a:lstStyle>
          <a:p>
            <a:pPr lvl="0"/>
            <a:r>
              <a:rPr lang="en-US"/>
              <a:t>Click to edit Master text styles</a:t>
            </a:r>
          </a:p>
        </p:txBody>
      </p:sp>
      <p:sp>
        <p:nvSpPr>
          <p:cNvPr id="6" name="Content Placeholder 5"/>
          <p:cNvSpPr>
            <a:spLocks noGrp="1"/>
          </p:cNvSpPr>
          <p:nvPr>
            <p:ph sz="quarter" idx="4"/>
          </p:nvPr>
        </p:nvSpPr>
        <p:spPr>
          <a:xfrm>
            <a:off x="3825479" y="3906062"/>
            <a:ext cx="3212496" cy="574522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7D06086-E1DC-42EF-8E6E-630B1044DE01}" type="datetimeFigureOut">
              <a:rPr lang="en-GB" smtClean="0"/>
              <a:t>10/03/2025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95AAF19-48CD-4CBC-BCCD-A1E3BBCED61D}" type="slidenum">
              <a:rPr lang="en-GB" smtClean="0"/>
              <a:t>‹#›</a:t>
            </a:fld>
            <a:endParaRPr lang="en-GB"/>
          </a:p>
        </p:txBody>
      </p:sp>
    </p:spTree>
    <p:extLst>
      <p:ext uri="{BB962C8B-B14F-4D97-AF65-F5344CB8AC3E}">
        <p14:creationId xmlns:p14="http://schemas.microsoft.com/office/powerpoint/2010/main" val="18275685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7D06086-E1DC-42EF-8E6E-630B1044DE01}" type="datetimeFigureOut">
              <a:rPr lang="en-GB" smtClean="0"/>
              <a:t>10/03/2025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95AAF19-48CD-4CBC-BCCD-A1E3BBCED61D}" type="slidenum">
              <a:rPr lang="en-GB" smtClean="0"/>
              <a:t>‹#›</a:t>
            </a:fld>
            <a:endParaRPr lang="en-GB"/>
          </a:p>
        </p:txBody>
      </p:sp>
    </p:spTree>
    <p:extLst>
      <p:ext uri="{BB962C8B-B14F-4D97-AF65-F5344CB8AC3E}">
        <p14:creationId xmlns:p14="http://schemas.microsoft.com/office/powerpoint/2010/main" val="12851763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D06086-E1DC-42EF-8E6E-630B1044DE01}" type="datetimeFigureOut">
              <a:rPr lang="en-GB" smtClean="0"/>
              <a:t>10/03/2025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95AAF19-48CD-4CBC-BCCD-A1E3BBCED61D}" type="slidenum">
              <a:rPr lang="en-GB" smtClean="0"/>
              <a:t>‹#›</a:t>
            </a:fld>
            <a:endParaRPr lang="en-GB"/>
          </a:p>
        </p:txBody>
      </p:sp>
    </p:spTree>
    <p:extLst>
      <p:ext uri="{BB962C8B-B14F-4D97-AF65-F5344CB8AC3E}">
        <p14:creationId xmlns:p14="http://schemas.microsoft.com/office/powerpoint/2010/main" val="3845026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494" y="712893"/>
            <a:ext cx="2437168" cy="2495127"/>
          </a:xfrm>
        </p:spPr>
        <p:txBody>
          <a:bodyPr anchor="b"/>
          <a:lstStyle>
            <a:lvl1pPr>
              <a:defRPr sz="2105"/>
            </a:lvl1pPr>
          </a:lstStyle>
          <a:p>
            <a:r>
              <a:rPr lang="en-US"/>
              <a:t>Click to edit Master title style</a:t>
            </a:r>
            <a:endParaRPr lang="en-US" dirty="0"/>
          </a:p>
        </p:txBody>
      </p:sp>
      <p:sp>
        <p:nvSpPr>
          <p:cNvPr id="3" name="Content Placeholder 2"/>
          <p:cNvSpPr>
            <a:spLocks noGrp="1"/>
          </p:cNvSpPr>
          <p:nvPr>
            <p:ph idx="1"/>
          </p:nvPr>
        </p:nvSpPr>
        <p:spPr>
          <a:xfrm>
            <a:off x="3212497" y="1539654"/>
            <a:ext cx="3825479" cy="7599245"/>
          </a:xfrm>
        </p:spPr>
        <p:txBody>
          <a:bodyPr/>
          <a:lstStyle>
            <a:lvl1pPr>
              <a:defRPr sz="2105"/>
            </a:lvl1pPr>
            <a:lvl2pPr>
              <a:defRPr sz="1842"/>
            </a:lvl2pPr>
            <a:lvl3pPr>
              <a:defRPr sz="1579"/>
            </a:lvl3pPr>
            <a:lvl4pPr>
              <a:defRPr sz="1316"/>
            </a:lvl4pPr>
            <a:lvl5pPr>
              <a:defRPr sz="1316"/>
            </a:lvl5pPr>
            <a:lvl6pPr>
              <a:defRPr sz="1316"/>
            </a:lvl6pPr>
            <a:lvl7pPr>
              <a:defRPr sz="1316"/>
            </a:lvl7pPr>
            <a:lvl8pPr>
              <a:defRPr sz="1316"/>
            </a:lvl8pPr>
            <a:lvl9pPr>
              <a:defRPr sz="1316"/>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20494" y="3208020"/>
            <a:ext cx="2437168" cy="5943253"/>
          </a:xfrm>
        </p:spPr>
        <p:txBody>
          <a:bodyPr/>
          <a:lstStyle>
            <a:lvl1pPr marL="0" indent="0">
              <a:buNone/>
              <a:defRPr sz="1053"/>
            </a:lvl1pPr>
            <a:lvl2pPr marL="300758" indent="0">
              <a:buNone/>
              <a:defRPr sz="921"/>
            </a:lvl2pPr>
            <a:lvl3pPr marL="601515" indent="0">
              <a:buNone/>
              <a:defRPr sz="789"/>
            </a:lvl3pPr>
            <a:lvl4pPr marL="902273" indent="0">
              <a:buNone/>
              <a:defRPr sz="658"/>
            </a:lvl4pPr>
            <a:lvl5pPr marL="1203030" indent="0">
              <a:buNone/>
              <a:defRPr sz="658"/>
            </a:lvl5pPr>
            <a:lvl6pPr marL="1503788" indent="0">
              <a:buNone/>
              <a:defRPr sz="658"/>
            </a:lvl6pPr>
            <a:lvl7pPr marL="1804546" indent="0">
              <a:buNone/>
              <a:defRPr sz="658"/>
            </a:lvl7pPr>
            <a:lvl8pPr marL="2105303" indent="0">
              <a:buNone/>
              <a:defRPr sz="658"/>
            </a:lvl8pPr>
            <a:lvl9pPr marL="2406061" indent="0">
              <a:buNone/>
              <a:defRPr sz="658"/>
            </a:lvl9pPr>
          </a:lstStyle>
          <a:p>
            <a:pPr lvl="0"/>
            <a:r>
              <a:rPr lang="en-US"/>
              <a:t>Click to edit Master text styles</a:t>
            </a:r>
          </a:p>
        </p:txBody>
      </p:sp>
      <p:sp>
        <p:nvSpPr>
          <p:cNvPr id="5" name="Date Placeholder 4"/>
          <p:cNvSpPr>
            <a:spLocks noGrp="1"/>
          </p:cNvSpPr>
          <p:nvPr>
            <p:ph type="dt" sz="half" idx="10"/>
          </p:nvPr>
        </p:nvSpPr>
        <p:spPr/>
        <p:txBody>
          <a:bodyPr/>
          <a:lstStyle/>
          <a:p>
            <a:fld id="{77D06086-E1DC-42EF-8E6E-630B1044DE01}" type="datetimeFigureOut">
              <a:rPr lang="en-GB" smtClean="0"/>
              <a:t>10/03/2025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95AAF19-48CD-4CBC-BCCD-A1E3BBCED61D}" type="slidenum">
              <a:rPr lang="en-GB" smtClean="0"/>
              <a:t>‹#›</a:t>
            </a:fld>
            <a:endParaRPr lang="en-GB"/>
          </a:p>
        </p:txBody>
      </p:sp>
    </p:spTree>
    <p:extLst>
      <p:ext uri="{BB962C8B-B14F-4D97-AF65-F5344CB8AC3E}">
        <p14:creationId xmlns:p14="http://schemas.microsoft.com/office/powerpoint/2010/main" val="17053771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494" y="712893"/>
            <a:ext cx="2437168" cy="2495127"/>
          </a:xfrm>
        </p:spPr>
        <p:txBody>
          <a:bodyPr anchor="b"/>
          <a:lstStyle>
            <a:lvl1pPr>
              <a:defRPr sz="2105"/>
            </a:lvl1pPr>
          </a:lstStyle>
          <a:p>
            <a:r>
              <a:rPr lang="en-US"/>
              <a:t>Click to edit Master title style</a:t>
            </a:r>
            <a:endParaRPr lang="en-US" dirty="0"/>
          </a:p>
        </p:txBody>
      </p:sp>
      <p:sp>
        <p:nvSpPr>
          <p:cNvPr id="3" name="Picture Placeholder 2"/>
          <p:cNvSpPr>
            <a:spLocks noGrp="1" noChangeAspect="1"/>
          </p:cNvSpPr>
          <p:nvPr>
            <p:ph type="pic" idx="1"/>
          </p:nvPr>
        </p:nvSpPr>
        <p:spPr>
          <a:xfrm>
            <a:off x="3212497" y="1539654"/>
            <a:ext cx="3825479" cy="7599245"/>
          </a:xfrm>
        </p:spPr>
        <p:txBody>
          <a:bodyPr anchor="t"/>
          <a:lstStyle>
            <a:lvl1pPr marL="0" indent="0">
              <a:buNone/>
              <a:defRPr sz="2105"/>
            </a:lvl1pPr>
            <a:lvl2pPr marL="300758" indent="0">
              <a:buNone/>
              <a:defRPr sz="1842"/>
            </a:lvl2pPr>
            <a:lvl3pPr marL="601515" indent="0">
              <a:buNone/>
              <a:defRPr sz="1579"/>
            </a:lvl3pPr>
            <a:lvl4pPr marL="902273" indent="0">
              <a:buNone/>
              <a:defRPr sz="1316"/>
            </a:lvl4pPr>
            <a:lvl5pPr marL="1203030" indent="0">
              <a:buNone/>
              <a:defRPr sz="1316"/>
            </a:lvl5pPr>
            <a:lvl6pPr marL="1503788" indent="0">
              <a:buNone/>
              <a:defRPr sz="1316"/>
            </a:lvl6pPr>
            <a:lvl7pPr marL="1804546" indent="0">
              <a:buNone/>
              <a:defRPr sz="1316"/>
            </a:lvl7pPr>
            <a:lvl8pPr marL="2105303" indent="0">
              <a:buNone/>
              <a:defRPr sz="1316"/>
            </a:lvl8pPr>
            <a:lvl9pPr marL="2406061" indent="0">
              <a:buNone/>
              <a:defRPr sz="1316"/>
            </a:lvl9pPr>
          </a:lstStyle>
          <a:p>
            <a:r>
              <a:rPr lang="en-US"/>
              <a:t>Click icon to add picture</a:t>
            </a:r>
            <a:endParaRPr lang="en-US" dirty="0"/>
          </a:p>
        </p:txBody>
      </p:sp>
      <p:sp>
        <p:nvSpPr>
          <p:cNvPr id="4" name="Text Placeholder 3"/>
          <p:cNvSpPr>
            <a:spLocks noGrp="1"/>
          </p:cNvSpPr>
          <p:nvPr>
            <p:ph type="body" sz="half" idx="2"/>
          </p:nvPr>
        </p:nvSpPr>
        <p:spPr>
          <a:xfrm>
            <a:off x="520494" y="3208020"/>
            <a:ext cx="2437168" cy="5943253"/>
          </a:xfrm>
        </p:spPr>
        <p:txBody>
          <a:bodyPr/>
          <a:lstStyle>
            <a:lvl1pPr marL="0" indent="0">
              <a:buNone/>
              <a:defRPr sz="1053"/>
            </a:lvl1pPr>
            <a:lvl2pPr marL="300758" indent="0">
              <a:buNone/>
              <a:defRPr sz="921"/>
            </a:lvl2pPr>
            <a:lvl3pPr marL="601515" indent="0">
              <a:buNone/>
              <a:defRPr sz="789"/>
            </a:lvl3pPr>
            <a:lvl4pPr marL="902273" indent="0">
              <a:buNone/>
              <a:defRPr sz="658"/>
            </a:lvl4pPr>
            <a:lvl5pPr marL="1203030" indent="0">
              <a:buNone/>
              <a:defRPr sz="658"/>
            </a:lvl5pPr>
            <a:lvl6pPr marL="1503788" indent="0">
              <a:buNone/>
              <a:defRPr sz="658"/>
            </a:lvl6pPr>
            <a:lvl7pPr marL="1804546" indent="0">
              <a:buNone/>
              <a:defRPr sz="658"/>
            </a:lvl7pPr>
            <a:lvl8pPr marL="2105303" indent="0">
              <a:buNone/>
              <a:defRPr sz="658"/>
            </a:lvl8pPr>
            <a:lvl9pPr marL="2406061" indent="0">
              <a:buNone/>
              <a:defRPr sz="658"/>
            </a:lvl9pPr>
          </a:lstStyle>
          <a:p>
            <a:pPr lvl="0"/>
            <a:r>
              <a:rPr lang="en-US"/>
              <a:t>Click to edit Master text styles</a:t>
            </a:r>
          </a:p>
        </p:txBody>
      </p:sp>
      <p:sp>
        <p:nvSpPr>
          <p:cNvPr id="5" name="Date Placeholder 4"/>
          <p:cNvSpPr>
            <a:spLocks noGrp="1"/>
          </p:cNvSpPr>
          <p:nvPr>
            <p:ph type="dt" sz="half" idx="10"/>
          </p:nvPr>
        </p:nvSpPr>
        <p:spPr/>
        <p:txBody>
          <a:bodyPr/>
          <a:lstStyle/>
          <a:p>
            <a:fld id="{77D06086-E1DC-42EF-8E6E-630B1044DE01}" type="datetimeFigureOut">
              <a:rPr lang="en-GB" smtClean="0"/>
              <a:t>10/03/2025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95AAF19-48CD-4CBC-BCCD-A1E3BBCED61D}" type="slidenum">
              <a:rPr lang="en-GB" smtClean="0"/>
              <a:t>‹#›</a:t>
            </a:fld>
            <a:endParaRPr lang="en-GB"/>
          </a:p>
        </p:txBody>
      </p:sp>
    </p:spTree>
    <p:extLst>
      <p:ext uri="{BB962C8B-B14F-4D97-AF65-F5344CB8AC3E}">
        <p14:creationId xmlns:p14="http://schemas.microsoft.com/office/powerpoint/2010/main" val="4352234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7D06086-E1DC-42EF-8E6E-630B1044DE01}" type="datetimeFigureOut">
              <a:rPr lang="en-GB" smtClean="0"/>
              <a:t>10/03/2025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95AAF19-48CD-4CBC-BCCD-A1E3BBCED61D}" type="slidenum">
              <a:rPr lang="en-GB" smtClean="0"/>
              <a:t>‹#›</a:t>
            </a:fld>
            <a:endParaRPr lang="en-GB"/>
          </a:p>
        </p:txBody>
      </p:sp>
    </p:spTree>
    <p:extLst>
      <p:ext uri="{BB962C8B-B14F-4D97-AF65-F5344CB8AC3E}">
        <p14:creationId xmlns:p14="http://schemas.microsoft.com/office/powerpoint/2010/main" val="37647091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7621" y="569324"/>
            <a:ext cx="1629370" cy="90621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19510" y="569324"/>
            <a:ext cx="4793655" cy="90621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7D06086-E1DC-42EF-8E6E-630B1044DE01}" type="datetimeFigureOut">
              <a:rPr lang="en-GB" smtClean="0"/>
              <a:t>10/03/2025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95AAF19-48CD-4CBC-BCCD-A1E3BBCED61D}" type="slidenum">
              <a:rPr lang="en-GB" smtClean="0"/>
              <a:t>‹#›</a:t>
            </a:fld>
            <a:endParaRPr lang="en-GB"/>
          </a:p>
        </p:txBody>
      </p:sp>
    </p:spTree>
    <p:extLst>
      <p:ext uri="{BB962C8B-B14F-4D97-AF65-F5344CB8AC3E}">
        <p14:creationId xmlns:p14="http://schemas.microsoft.com/office/powerpoint/2010/main" val="14616361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5000" b="1" i="1">
                <a:solidFill>
                  <a:schemeClr val="tx1"/>
                </a:solidFill>
                <a:latin typeface="Verdana"/>
                <a:cs typeface="Verdana"/>
              </a:defRPr>
            </a:lvl1pPr>
          </a:lstStyle>
          <a:p>
            <a:endParaRPr/>
          </a:p>
        </p:txBody>
      </p:sp>
      <p:sp>
        <p:nvSpPr>
          <p:cNvPr id="3" name="Holder 3"/>
          <p:cNvSpPr>
            <a:spLocks noGrp="1"/>
          </p:cNvSpPr>
          <p:nvPr>
            <p:ph type="body" idx="1"/>
          </p:nvPr>
        </p:nvSpPr>
        <p:spPr/>
        <p:txBody>
          <a:bodyPr lIns="0" tIns="0" rIns="0" bIns="0"/>
          <a:lstStyle>
            <a:lvl1pPr>
              <a:defRPr sz="1100" b="0" i="0">
                <a:solidFill>
                  <a:schemeClr val="tx1"/>
                </a:solidFill>
                <a:latin typeface="Arial MT"/>
                <a:cs typeface="Arial MT"/>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3/10/2025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5000" b="1" i="1">
                <a:solidFill>
                  <a:schemeClr val="tx1"/>
                </a:solidFill>
                <a:latin typeface="Verdana"/>
                <a:cs typeface="Verdana"/>
              </a:defRPr>
            </a:lvl1pPr>
          </a:lstStyle>
          <a:p>
            <a:endParaRPr/>
          </a:p>
        </p:txBody>
      </p:sp>
      <p:sp>
        <p:nvSpPr>
          <p:cNvPr id="3" name="Holder 3"/>
          <p:cNvSpPr>
            <a:spLocks noGrp="1"/>
          </p:cNvSpPr>
          <p:nvPr>
            <p:ph sz="half" idx="2"/>
          </p:nvPr>
        </p:nvSpPr>
        <p:spPr>
          <a:xfrm>
            <a:off x="325158" y="2064621"/>
            <a:ext cx="2955925" cy="6212205"/>
          </a:xfrm>
          <a:prstGeom prst="rect">
            <a:avLst/>
          </a:prstGeom>
        </p:spPr>
        <p:txBody>
          <a:bodyPr wrap="square" lIns="0" tIns="0" rIns="0" bIns="0">
            <a:spAutoFit/>
          </a:bodyPr>
          <a:lstStyle>
            <a:lvl1pPr>
              <a:defRPr sz="1300" b="0" i="0">
                <a:solidFill>
                  <a:schemeClr val="tx1"/>
                </a:solidFill>
                <a:latin typeface="Arial MT"/>
                <a:cs typeface="Arial MT"/>
              </a:defRPr>
            </a:lvl1pPr>
          </a:lstStyle>
          <a:p>
            <a:endParaRPr/>
          </a:p>
        </p:txBody>
      </p:sp>
      <p:sp>
        <p:nvSpPr>
          <p:cNvPr id="4" name="Holder 4"/>
          <p:cNvSpPr>
            <a:spLocks noGrp="1"/>
          </p:cNvSpPr>
          <p:nvPr>
            <p:ph sz="half" idx="3"/>
          </p:nvPr>
        </p:nvSpPr>
        <p:spPr>
          <a:xfrm>
            <a:off x="3894867" y="2459482"/>
            <a:ext cx="3289839" cy="70576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3/10/2025</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5000" b="1" i="1">
                <a:solidFill>
                  <a:schemeClr val="tx1"/>
                </a:solidFill>
                <a:latin typeface="Verdana"/>
                <a:cs typeface="Verdana"/>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3/10/2025</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3/10/2025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66738" y="1750055"/>
            <a:ext cx="6423025" cy="3722887"/>
          </a:xfrm>
        </p:spPr>
        <p:txBody>
          <a:bodyPr anchor="b"/>
          <a:lstStyle>
            <a:lvl1pPr algn="ctr">
              <a:defRPr sz="3947"/>
            </a:lvl1pPr>
          </a:lstStyle>
          <a:p>
            <a:r>
              <a:rPr lang="en-US"/>
              <a:t>Click to edit Master title style</a:t>
            </a:r>
            <a:endParaRPr lang="en-US" dirty="0"/>
          </a:p>
        </p:txBody>
      </p:sp>
      <p:sp>
        <p:nvSpPr>
          <p:cNvPr id="3" name="Subtitle 2"/>
          <p:cNvSpPr>
            <a:spLocks noGrp="1"/>
          </p:cNvSpPr>
          <p:nvPr>
            <p:ph type="subTitle" idx="1"/>
          </p:nvPr>
        </p:nvSpPr>
        <p:spPr>
          <a:xfrm>
            <a:off x="944563" y="5616512"/>
            <a:ext cx="5667375" cy="2581762"/>
          </a:xfrm>
        </p:spPr>
        <p:txBody>
          <a:bodyPr/>
          <a:lstStyle>
            <a:lvl1pPr marL="0" indent="0" algn="ctr">
              <a:buNone/>
              <a:defRPr sz="1579"/>
            </a:lvl1pPr>
            <a:lvl2pPr marL="300758" indent="0" algn="ctr">
              <a:buNone/>
              <a:defRPr sz="1316"/>
            </a:lvl2pPr>
            <a:lvl3pPr marL="601515" indent="0" algn="ctr">
              <a:buNone/>
              <a:defRPr sz="1184"/>
            </a:lvl3pPr>
            <a:lvl4pPr marL="902273" indent="0" algn="ctr">
              <a:buNone/>
              <a:defRPr sz="1053"/>
            </a:lvl4pPr>
            <a:lvl5pPr marL="1203030" indent="0" algn="ctr">
              <a:buNone/>
              <a:defRPr sz="1053"/>
            </a:lvl5pPr>
            <a:lvl6pPr marL="1503788" indent="0" algn="ctr">
              <a:buNone/>
              <a:defRPr sz="1053"/>
            </a:lvl6pPr>
            <a:lvl7pPr marL="1804546" indent="0" algn="ctr">
              <a:buNone/>
              <a:defRPr sz="1053"/>
            </a:lvl7pPr>
            <a:lvl8pPr marL="2105303" indent="0" algn="ctr">
              <a:buNone/>
              <a:defRPr sz="1053"/>
            </a:lvl8pPr>
            <a:lvl9pPr marL="2406061" indent="0" algn="ctr">
              <a:buNone/>
              <a:defRPr sz="1053"/>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7D06086-E1DC-42EF-8E6E-630B1044DE01}" type="datetimeFigureOut">
              <a:rPr lang="en-GB" smtClean="0"/>
              <a:t>10/03/2025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95AAF19-48CD-4CBC-BCCD-A1E3BBCED61D}" type="slidenum">
              <a:rPr lang="en-GB" smtClean="0"/>
              <a:t>‹#›</a:t>
            </a:fld>
            <a:endParaRPr lang="en-GB"/>
          </a:p>
        </p:txBody>
      </p:sp>
    </p:spTree>
    <p:extLst>
      <p:ext uri="{BB962C8B-B14F-4D97-AF65-F5344CB8AC3E}">
        <p14:creationId xmlns:p14="http://schemas.microsoft.com/office/powerpoint/2010/main" val="26125934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7D06086-E1DC-42EF-8E6E-630B1044DE01}" type="datetimeFigureOut">
              <a:rPr lang="en-GB" smtClean="0"/>
              <a:t>10/03/2025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95AAF19-48CD-4CBC-BCCD-A1E3BBCED61D}" type="slidenum">
              <a:rPr lang="en-GB" smtClean="0"/>
              <a:t>‹#›</a:t>
            </a:fld>
            <a:endParaRPr lang="en-GB"/>
          </a:p>
        </p:txBody>
      </p:sp>
    </p:spTree>
    <p:extLst>
      <p:ext uri="{BB962C8B-B14F-4D97-AF65-F5344CB8AC3E}">
        <p14:creationId xmlns:p14="http://schemas.microsoft.com/office/powerpoint/2010/main" val="22305395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15575" y="2665927"/>
            <a:ext cx="6517481" cy="4448156"/>
          </a:xfrm>
        </p:spPr>
        <p:txBody>
          <a:bodyPr anchor="b"/>
          <a:lstStyle>
            <a:lvl1pPr>
              <a:defRPr sz="3947"/>
            </a:lvl1pPr>
          </a:lstStyle>
          <a:p>
            <a:r>
              <a:rPr lang="en-US"/>
              <a:t>Click to edit Master title style</a:t>
            </a:r>
            <a:endParaRPr lang="en-US" dirty="0"/>
          </a:p>
        </p:txBody>
      </p:sp>
      <p:sp>
        <p:nvSpPr>
          <p:cNvPr id="3" name="Text Placeholder 2"/>
          <p:cNvSpPr>
            <a:spLocks noGrp="1"/>
          </p:cNvSpPr>
          <p:nvPr>
            <p:ph type="body" idx="1"/>
          </p:nvPr>
        </p:nvSpPr>
        <p:spPr>
          <a:xfrm>
            <a:off x="515575" y="7156166"/>
            <a:ext cx="6517481" cy="2339180"/>
          </a:xfrm>
        </p:spPr>
        <p:txBody>
          <a:bodyPr/>
          <a:lstStyle>
            <a:lvl1pPr marL="0" indent="0">
              <a:buNone/>
              <a:defRPr sz="1579">
                <a:solidFill>
                  <a:schemeClr val="tx1"/>
                </a:solidFill>
              </a:defRPr>
            </a:lvl1pPr>
            <a:lvl2pPr marL="300758" indent="0">
              <a:buNone/>
              <a:defRPr sz="1316">
                <a:solidFill>
                  <a:schemeClr val="tx1">
                    <a:tint val="75000"/>
                  </a:schemeClr>
                </a:solidFill>
              </a:defRPr>
            </a:lvl2pPr>
            <a:lvl3pPr marL="601515" indent="0">
              <a:buNone/>
              <a:defRPr sz="1184">
                <a:solidFill>
                  <a:schemeClr val="tx1">
                    <a:tint val="75000"/>
                  </a:schemeClr>
                </a:solidFill>
              </a:defRPr>
            </a:lvl3pPr>
            <a:lvl4pPr marL="902273" indent="0">
              <a:buNone/>
              <a:defRPr sz="1053">
                <a:solidFill>
                  <a:schemeClr val="tx1">
                    <a:tint val="75000"/>
                  </a:schemeClr>
                </a:solidFill>
              </a:defRPr>
            </a:lvl4pPr>
            <a:lvl5pPr marL="1203030" indent="0">
              <a:buNone/>
              <a:defRPr sz="1053">
                <a:solidFill>
                  <a:schemeClr val="tx1">
                    <a:tint val="75000"/>
                  </a:schemeClr>
                </a:solidFill>
              </a:defRPr>
            </a:lvl5pPr>
            <a:lvl6pPr marL="1503788" indent="0">
              <a:buNone/>
              <a:defRPr sz="1053">
                <a:solidFill>
                  <a:schemeClr val="tx1">
                    <a:tint val="75000"/>
                  </a:schemeClr>
                </a:solidFill>
              </a:defRPr>
            </a:lvl6pPr>
            <a:lvl7pPr marL="1804546" indent="0">
              <a:buNone/>
              <a:defRPr sz="1053">
                <a:solidFill>
                  <a:schemeClr val="tx1">
                    <a:tint val="75000"/>
                  </a:schemeClr>
                </a:solidFill>
              </a:defRPr>
            </a:lvl7pPr>
            <a:lvl8pPr marL="2105303" indent="0">
              <a:buNone/>
              <a:defRPr sz="1053">
                <a:solidFill>
                  <a:schemeClr val="tx1">
                    <a:tint val="75000"/>
                  </a:schemeClr>
                </a:solidFill>
              </a:defRPr>
            </a:lvl8pPr>
            <a:lvl9pPr marL="2406061" indent="0">
              <a:buNone/>
              <a:defRPr sz="1053">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7D06086-E1DC-42EF-8E6E-630B1044DE01}" type="datetimeFigureOut">
              <a:rPr lang="en-GB" smtClean="0"/>
              <a:t>10/03/2025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95AAF19-48CD-4CBC-BCCD-A1E3BBCED61D}" type="slidenum">
              <a:rPr lang="en-GB" smtClean="0"/>
              <a:t>‹#›</a:t>
            </a:fld>
            <a:endParaRPr lang="en-GB"/>
          </a:p>
        </p:txBody>
      </p:sp>
    </p:spTree>
    <p:extLst>
      <p:ext uri="{BB962C8B-B14F-4D97-AF65-F5344CB8AC3E}">
        <p14:creationId xmlns:p14="http://schemas.microsoft.com/office/powerpoint/2010/main" val="24626984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19510" y="2846623"/>
            <a:ext cx="3211513" cy="678486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25478" y="2846623"/>
            <a:ext cx="3211513" cy="678486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7D06086-E1DC-42EF-8E6E-630B1044DE01}" type="datetimeFigureOut">
              <a:rPr lang="en-GB" smtClean="0"/>
              <a:t>10/03/2025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95AAF19-48CD-4CBC-BCCD-A1E3BBCED61D}" type="slidenum">
              <a:rPr lang="en-GB" smtClean="0"/>
              <a:t>‹#›</a:t>
            </a:fld>
            <a:endParaRPr lang="en-GB"/>
          </a:p>
        </p:txBody>
      </p:sp>
    </p:spTree>
    <p:extLst>
      <p:ext uri="{BB962C8B-B14F-4D97-AF65-F5344CB8AC3E}">
        <p14:creationId xmlns:p14="http://schemas.microsoft.com/office/powerpoint/2010/main" val="363368833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3.xml"/><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theme" Target="../theme/theme2.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6537891" y="1119345"/>
            <a:ext cx="1022350" cy="9573260"/>
          </a:xfrm>
          <a:custGeom>
            <a:avLst/>
            <a:gdLst/>
            <a:ahLst/>
            <a:cxnLst/>
            <a:rect l="l" t="t" r="r" b="b"/>
            <a:pathLst>
              <a:path w="1022350" h="9573260">
                <a:moveTo>
                  <a:pt x="1022164" y="0"/>
                </a:moveTo>
                <a:lnTo>
                  <a:pt x="0" y="9572657"/>
                </a:lnTo>
                <a:lnTo>
                  <a:pt x="1022164" y="9572657"/>
                </a:lnTo>
                <a:lnTo>
                  <a:pt x="1022164" y="0"/>
                </a:lnTo>
                <a:close/>
              </a:path>
            </a:pathLst>
          </a:custGeom>
          <a:solidFill>
            <a:schemeClr val="accent4">
              <a:lumMod val="60000"/>
              <a:lumOff val="40000"/>
              <a:alpha val="69999"/>
            </a:schemeClr>
          </a:solidFill>
        </p:spPr>
        <p:txBody>
          <a:bodyPr wrap="square" lIns="0" tIns="0" rIns="0" bIns="0" rtlCol="0"/>
          <a:lstStyle/>
          <a:p>
            <a:endParaRPr/>
          </a:p>
        </p:txBody>
      </p:sp>
      <p:sp>
        <p:nvSpPr>
          <p:cNvPr id="17" name="bg object 17"/>
          <p:cNvSpPr/>
          <p:nvPr/>
        </p:nvSpPr>
        <p:spPr>
          <a:xfrm>
            <a:off x="7076182" y="2126968"/>
            <a:ext cx="483870" cy="8565515"/>
          </a:xfrm>
          <a:custGeom>
            <a:avLst/>
            <a:gdLst/>
            <a:ahLst/>
            <a:cxnLst/>
            <a:rect l="l" t="t" r="r" b="b"/>
            <a:pathLst>
              <a:path w="483870" h="8565515">
                <a:moveTo>
                  <a:pt x="483873" y="0"/>
                </a:moveTo>
                <a:lnTo>
                  <a:pt x="0" y="8565034"/>
                </a:lnTo>
                <a:lnTo>
                  <a:pt x="483873" y="8565034"/>
                </a:lnTo>
                <a:lnTo>
                  <a:pt x="483873" y="0"/>
                </a:lnTo>
                <a:close/>
              </a:path>
            </a:pathLst>
          </a:custGeom>
          <a:solidFill>
            <a:schemeClr val="accent4">
              <a:alpha val="69999"/>
            </a:schemeClr>
          </a:solidFill>
        </p:spPr>
        <p:txBody>
          <a:bodyPr wrap="square" lIns="0" tIns="0" rIns="0" bIns="0" rtlCol="0"/>
          <a:lstStyle/>
          <a:p>
            <a:endParaRPr/>
          </a:p>
        </p:txBody>
      </p:sp>
      <p:sp>
        <p:nvSpPr>
          <p:cNvPr id="18" name="bg object 18"/>
          <p:cNvSpPr/>
          <p:nvPr/>
        </p:nvSpPr>
        <p:spPr>
          <a:xfrm>
            <a:off x="0" y="0"/>
            <a:ext cx="2241550" cy="909955"/>
          </a:xfrm>
          <a:custGeom>
            <a:avLst/>
            <a:gdLst/>
            <a:ahLst/>
            <a:cxnLst/>
            <a:rect l="l" t="t" r="r" b="b"/>
            <a:pathLst>
              <a:path w="2241550" h="909955">
                <a:moveTo>
                  <a:pt x="2241458" y="0"/>
                </a:moveTo>
                <a:lnTo>
                  <a:pt x="0" y="0"/>
                </a:lnTo>
                <a:lnTo>
                  <a:pt x="0" y="909336"/>
                </a:lnTo>
                <a:lnTo>
                  <a:pt x="2241458" y="0"/>
                </a:lnTo>
                <a:close/>
              </a:path>
            </a:pathLst>
          </a:custGeom>
          <a:solidFill>
            <a:schemeClr val="accent4">
              <a:lumMod val="60000"/>
              <a:lumOff val="40000"/>
              <a:alpha val="69999"/>
            </a:schemeClr>
          </a:solidFill>
        </p:spPr>
        <p:txBody>
          <a:bodyPr wrap="square" lIns="0" tIns="0" rIns="0" bIns="0" rtlCol="0"/>
          <a:lstStyle/>
          <a:p>
            <a:endParaRPr/>
          </a:p>
        </p:txBody>
      </p:sp>
      <p:sp>
        <p:nvSpPr>
          <p:cNvPr id="19" name="bg object 19"/>
          <p:cNvSpPr/>
          <p:nvPr/>
        </p:nvSpPr>
        <p:spPr>
          <a:xfrm>
            <a:off x="0" y="0"/>
            <a:ext cx="2241550" cy="548005"/>
          </a:xfrm>
          <a:custGeom>
            <a:avLst/>
            <a:gdLst/>
            <a:ahLst/>
            <a:cxnLst/>
            <a:rect l="l" t="t" r="r" b="b"/>
            <a:pathLst>
              <a:path w="2241550" h="548005">
                <a:moveTo>
                  <a:pt x="2241458" y="0"/>
                </a:moveTo>
                <a:lnTo>
                  <a:pt x="0" y="0"/>
                </a:lnTo>
                <a:lnTo>
                  <a:pt x="0" y="547678"/>
                </a:lnTo>
                <a:lnTo>
                  <a:pt x="2241458" y="0"/>
                </a:lnTo>
                <a:close/>
              </a:path>
            </a:pathLst>
          </a:custGeom>
          <a:solidFill>
            <a:schemeClr val="accent4">
              <a:alpha val="69999"/>
            </a:schemeClr>
          </a:solidFill>
        </p:spPr>
        <p:txBody>
          <a:bodyPr wrap="square" lIns="0" tIns="0" rIns="0" bIns="0" rtlCol="0"/>
          <a:lstStyle/>
          <a:p>
            <a:endParaRPr/>
          </a:p>
        </p:txBody>
      </p:sp>
      <p:sp>
        <p:nvSpPr>
          <p:cNvPr id="2" name="Holder 2"/>
          <p:cNvSpPr>
            <a:spLocks noGrp="1"/>
          </p:cNvSpPr>
          <p:nvPr>
            <p:ph type="title"/>
          </p:nvPr>
        </p:nvSpPr>
        <p:spPr>
          <a:xfrm>
            <a:off x="469900" y="474322"/>
            <a:ext cx="3035300" cy="787400"/>
          </a:xfrm>
          <a:prstGeom prst="rect">
            <a:avLst/>
          </a:prstGeom>
        </p:spPr>
        <p:txBody>
          <a:bodyPr wrap="square" lIns="0" tIns="0" rIns="0" bIns="0">
            <a:spAutoFit/>
          </a:bodyPr>
          <a:lstStyle>
            <a:lvl1pPr>
              <a:defRPr sz="5000" b="1" i="1">
                <a:solidFill>
                  <a:schemeClr val="tx1"/>
                </a:solidFill>
                <a:latin typeface="Verdana"/>
                <a:cs typeface="Verdana"/>
              </a:defRPr>
            </a:lvl1pPr>
          </a:lstStyle>
          <a:p>
            <a:endParaRPr/>
          </a:p>
        </p:txBody>
      </p:sp>
      <p:sp>
        <p:nvSpPr>
          <p:cNvPr id="3" name="Holder 3"/>
          <p:cNvSpPr>
            <a:spLocks noGrp="1"/>
          </p:cNvSpPr>
          <p:nvPr>
            <p:ph type="body" idx="1"/>
          </p:nvPr>
        </p:nvSpPr>
        <p:spPr>
          <a:xfrm>
            <a:off x="976428" y="4581449"/>
            <a:ext cx="3446779" cy="2701925"/>
          </a:xfrm>
          <a:prstGeom prst="rect">
            <a:avLst/>
          </a:prstGeom>
        </p:spPr>
        <p:txBody>
          <a:bodyPr wrap="square" lIns="0" tIns="0" rIns="0" bIns="0">
            <a:spAutoFit/>
          </a:bodyPr>
          <a:lstStyle>
            <a:lvl1pPr>
              <a:defRPr sz="1100" b="0" i="0">
                <a:solidFill>
                  <a:schemeClr val="tx1"/>
                </a:solidFill>
                <a:latin typeface="Arial MT"/>
                <a:cs typeface="Arial MT"/>
              </a:defRPr>
            </a:lvl1pPr>
          </a:lstStyle>
          <a:p>
            <a:endParaRPr/>
          </a:p>
        </p:txBody>
      </p:sp>
      <p:sp>
        <p:nvSpPr>
          <p:cNvPr id="4" name="Holder 4"/>
          <p:cNvSpPr>
            <a:spLocks noGrp="1"/>
          </p:cNvSpPr>
          <p:nvPr>
            <p:ph type="ftr" sz="quarter" idx="5"/>
          </p:nvPr>
        </p:nvSpPr>
        <p:spPr>
          <a:xfrm>
            <a:off x="2571369" y="9944862"/>
            <a:ext cx="2420112" cy="53467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78142" y="9944862"/>
            <a:ext cx="1739455" cy="53467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3/10/2025</a:t>
            </a:fld>
            <a:endParaRPr lang="en-US"/>
          </a:p>
        </p:txBody>
      </p:sp>
      <p:sp>
        <p:nvSpPr>
          <p:cNvPr id="6" name="Holder 6"/>
          <p:cNvSpPr>
            <a:spLocks noGrp="1"/>
          </p:cNvSpPr>
          <p:nvPr>
            <p:ph type="sldNum" sz="quarter" idx="7"/>
          </p:nvPr>
        </p:nvSpPr>
        <p:spPr>
          <a:xfrm>
            <a:off x="5445252" y="9944862"/>
            <a:ext cx="1739455" cy="53467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511" y="569327"/>
            <a:ext cx="6517481" cy="206689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19511" y="2846623"/>
            <a:ext cx="6517481" cy="678486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19510" y="9911201"/>
            <a:ext cx="1700213" cy="569324"/>
          </a:xfrm>
          <a:prstGeom prst="rect">
            <a:avLst/>
          </a:prstGeom>
        </p:spPr>
        <p:txBody>
          <a:bodyPr vert="horz" lIns="91440" tIns="45720" rIns="91440" bIns="45720" rtlCol="0" anchor="ctr"/>
          <a:lstStyle>
            <a:lvl1pPr algn="l">
              <a:defRPr sz="789">
                <a:solidFill>
                  <a:schemeClr val="tx1">
                    <a:tint val="75000"/>
                  </a:schemeClr>
                </a:solidFill>
              </a:defRPr>
            </a:lvl1pPr>
          </a:lstStyle>
          <a:p>
            <a:fld id="{77D06086-E1DC-42EF-8E6E-630B1044DE01}" type="datetimeFigureOut">
              <a:rPr lang="en-GB" smtClean="0"/>
              <a:t>10/03/2025</a:t>
            </a:fld>
            <a:endParaRPr lang="en-GB"/>
          </a:p>
        </p:txBody>
      </p:sp>
      <p:sp>
        <p:nvSpPr>
          <p:cNvPr id="5" name="Footer Placeholder 4"/>
          <p:cNvSpPr>
            <a:spLocks noGrp="1"/>
          </p:cNvSpPr>
          <p:nvPr>
            <p:ph type="ftr" sz="quarter" idx="3"/>
          </p:nvPr>
        </p:nvSpPr>
        <p:spPr>
          <a:xfrm>
            <a:off x="2503092" y="9911201"/>
            <a:ext cx="2550319" cy="569324"/>
          </a:xfrm>
          <a:prstGeom prst="rect">
            <a:avLst/>
          </a:prstGeom>
        </p:spPr>
        <p:txBody>
          <a:bodyPr vert="horz" lIns="91440" tIns="45720" rIns="91440" bIns="45720" rtlCol="0" anchor="ctr"/>
          <a:lstStyle>
            <a:lvl1pPr algn="ctr">
              <a:defRPr sz="789">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5336778" y="9911201"/>
            <a:ext cx="1700213" cy="569324"/>
          </a:xfrm>
          <a:prstGeom prst="rect">
            <a:avLst/>
          </a:prstGeom>
        </p:spPr>
        <p:txBody>
          <a:bodyPr vert="horz" lIns="91440" tIns="45720" rIns="91440" bIns="45720" rtlCol="0" anchor="ctr"/>
          <a:lstStyle>
            <a:lvl1pPr algn="r">
              <a:defRPr sz="789">
                <a:solidFill>
                  <a:schemeClr val="tx1">
                    <a:tint val="75000"/>
                  </a:schemeClr>
                </a:solidFill>
              </a:defRPr>
            </a:lvl1pPr>
          </a:lstStyle>
          <a:p>
            <a:fld id="{A95AAF19-48CD-4CBC-BCCD-A1E3BBCED61D}" type="slidenum">
              <a:rPr lang="en-GB" smtClean="0"/>
              <a:t>‹#›</a:t>
            </a:fld>
            <a:endParaRPr lang="en-GB"/>
          </a:p>
        </p:txBody>
      </p:sp>
    </p:spTree>
    <p:extLst>
      <p:ext uri="{BB962C8B-B14F-4D97-AF65-F5344CB8AC3E}">
        <p14:creationId xmlns:p14="http://schemas.microsoft.com/office/powerpoint/2010/main" val="450912916"/>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Lst>
  <p:txStyles>
    <p:titleStyle>
      <a:lvl1pPr algn="l" defTabSz="601515" rtl="0" eaLnBrk="1" latinLnBrk="0" hangingPunct="1">
        <a:lnSpc>
          <a:spcPct val="90000"/>
        </a:lnSpc>
        <a:spcBef>
          <a:spcPct val="0"/>
        </a:spcBef>
        <a:buNone/>
        <a:defRPr sz="2894" kern="1200">
          <a:solidFill>
            <a:schemeClr val="tx1"/>
          </a:solidFill>
          <a:latin typeface="+mj-lt"/>
          <a:ea typeface="+mj-ea"/>
          <a:cs typeface="+mj-cs"/>
        </a:defRPr>
      </a:lvl1pPr>
    </p:titleStyle>
    <p:bodyStyle>
      <a:lvl1pPr marL="150379" indent="-150379" algn="l" defTabSz="601515" rtl="0" eaLnBrk="1" latinLnBrk="0" hangingPunct="1">
        <a:lnSpc>
          <a:spcPct val="90000"/>
        </a:lnSpc>
        <a:spcBef>
          <a:spcPts val="658"/>
        </a:spcBef>
        <a:buFont typeface="Arial" panose="020B0604020202020204" pitchFamily="34" charset="0"/>
        <a:buChar char="•"/>
        <a:defRPr sz="1842" kern="1200">
          <a:solidFill>
            <a:schemeClr val="tx1"/>
          </a:solidFill>
          <a:latin typeface="+mn-lt"/>
          <a:ea typeface="+mn-ea"/>
          <a:cs typeface="+mn-cs"/>
        </a:defRPr>
      </a:lvl1pPr>
      <a:lvl2pPr marL="451136" indent="-150379" algn="l" defTabSz="601515" rtl="0" eaLnBrk="1" latinLnBrk="0" hangingPunct="1">
        <a:lnSpc>
          <a:spcPct val="90000"/>
        </a:lnSpc>
        <a:spcBef>
          <a:spcPts val="329"/>
        </a:spcBef>
        <a:buFont typeface="Arial" panose="020B0604020202020204" pitchFamily="34" charset="0"/>
        <a:buChar char="•"/>
        <a:defRPr sz="1579" kern="1200">
          <a:solidFill>
            <a:schemeClr val="tx1"/>
          </a:solidFill>
          <a:latin typeface="+mn-lt"/>
          <a:ea typeface="+mn-ea"/>
          <a:cs typeface="+mn-cs"/>
        </a:defRPr>
      </a:lvl2pPr>
      <a:lvl3pPr marL="751894" indent="-150379" algn="l" defTabSz="601515" rtl="0" eaLnBrk="1" latinLnBrk="0" hangingPunct="1">
        <a:lnSpc>
          <a:spcPct val="90000"/>
        </a:lnSpc>
        <a:spcBef>
          <a:spcPts val="329"/>
        </a:spcBef>
        <a:buFont typeface="Arial" panose="020B0604020202020204" pitchFamily="34" charset="0"/>
        <a:buChar char="•"/>
        <a:defRPr sz="1316" kern="1200">
          <a:solidFill>
            <a:schemeClr val="tx1"/>
          </a:solidFill>
          <a:latin typeface="+mn-lt"/>
          <a:ea typeface="+mn-ea"/>
          <a:cs typeface="+mn-cs"/>
        </a:defRPr>
      </a:lvl3pPr>
      <a:lvl4pPr marL="1052652" indent="-150379" algn="l" defTabSz="601515" rtl="0" eaLnBrk="1" latinLnBrk="0" hangingPunct="1">
        <a:lnSpc>
          <a:spcPct val="90000"/>
        </a:lnSpc>
        <a:spcBef>
          <a:spcPts val="329"/>
        </a:spcBef>
        <a:buFont typeface="Arial" panose="020B0604020202020204" pitchFamily="34" charset="0"/>
        <a:buChar char="•"/>
        <a:defRPr sz="1184" kern="1200">
          <a:solidFill>
            <a:schemeClr val="tx1"/>
          </a:solidFill>
          <a:latin typeface="+mn-lt"/>
          <a:ea typeface="+mn-ea"/>
          <a:cs typeface="+mn-cs"/>
        </a:defRPr>
      </a:lvl4pPr>
      <a:lvl5pPr marL="1353409" indent="-150379" algn="l" defTabSz="601515" rtl="0" eaLnBrk="1" latinLnBrk="0" hangingPunct="1">
        <a:lnSpc>
          <a:spcPct val="90000"/>
        </a:lnSpc>
        <a:spcBef>
          <a:spcPts val="329"/>
        </a:spcBef>
        <a:buFont typeface="Arial" panose="020B0604020202020204" pitchFamily="34" charset="0"/>
        <a:buChar char="•"/>
        <a:defRPr sz="1184" kern="1200">
          <a:solidFill>
            <a:schemeClr val="tx1"/>
          </a:solidFill>
          <a:latin typeface="+mn-lt"/>
          <a:ea typeface="+mn-ea"/>
          <a:cs typeface="+mn-cs"/>
        </a:defRPr>
      </a:lvl5pPr>
      <a:lvl6pPr marL="1654167" indent="-150379" algn="l" defTabSz="601515" rtl="0" eaLnBrk="1" latinLnBrk="0" hangingPunct="1">
        <a:lnSpc>
          <a:spcPct val="90000"/>
        </a:lnSpc>
        <a:spcBef>
          <a:spcPts val="329"/>
        </a:spcBef>
        <a:buFont typeface="Arial" panose="020B0604020202020204" pitchFamily="34" charset="0"/>
        <a:buChar char="•"/>
        <a:defRPr sz="1184" kern="1200">
          <a:solidFill>
            <a:schemeClr val="tx1"/>
          </a:solidFill>
          <a:latin typeface="+mn-lt"/>
          <a:ea typeface="+mn-ea"/>
          <a:cs typeface="+mn-cs"/>
        </a:defRPr>
      </a:lvl6pPr>
      <a:lvl7pPr marL="1954924" indent="-150379" algn="l" defTabSz="601515" rtl="0" eaLnBrk="1" latinLnBrk="0" hangingPunct="1">
        <a:lnSpc>
          <a:spcPct val="90000"/>
        </a:lnSpc>
        <a:spcBef>
          <a:spcPts val="329"/>
        </a:spcBef>
        <a:buFont typeface="Arial" panose="020B0604020202020204" pitchFamily="34" charset="0"/>
        <a:buChar char="•"/>
        <a:defRPr sz="1184" kern="1200">
          <a:solidFill>
            <a:schemeClr val="tx1"/>
          </a:solidFill>
          <a:latin typeface="+mn-lt"/>
          <a:ea typeface="+mn-ea"/>
          <a:cs typeface="+mn-cs"/>
        </a:defRPr>
      </a:lvl7pPr>
      <a:lvl8pPr marL="2255682" indent="-150379" algn="l" defTabSz="601515" rtl="0" eaLnBrk="1" latinLnBrk="0" hangingPunct="1">
        <a:lnSpc>
          <a:spcPct val="90000"/>
        </a:lnSpc>
        <a:spcBef>
          <a:spcPts val="329"/>
        </a:spcBef>
        <a:buFont typeface="Arial" panose="020B0604020202020204" pitchFamily="34" charset="0"/>
        <a:buChar char="•"/>
        <a:defRPr sz="1184" kern="1200">
          <a:solidFill>
            <a:schemeClr val="tx1"/>
          </a:solidFill>
          <a:latin typeface="+mn-lt"/>
          <a:ea typeface="+mn-ea"/>
          <a:cs typeface="+mn-cs"/>
        </a:defRPr>
      </a:lvl8pPr>
      <a:lvl9pPr marL="2556440" indent="-150379" algn="l" defTabSz="601515" rtl="0" eaLnBrk="1" latinLnBrk="0" hangingPunct="1">
        <a:lnSpc>
          <a:spcPct val="90000"/>
        </a:lnSpc>
        <a:spcBef>
          <a:spcPts val="329"/>
        </a:spcBef>
        <a:buFont typeface="Arial" panose="020B0604020202020204" pitchFamily="34" charset="0"/>
        <a:buChar char="•"/>
        <a:defRPr sz="1184" kern="1200">
          <a:solidFill>
            <a:schemeClr val="tx1"/>
          </a:solidFill>
          <a:latin typeface="+mn-lt"/>
          <a:ea typeface="+mn-ea"/>
          <a:cs typeface="+mn-cs"/>
        </a:defRPr>
      </a:lvl9pPr>
    </p:bodyStyle>
    <p:otherStyle>
      <a:defPPr>
        <a:defRPr lang="en-US"/>
      </a:defPPr>
      <a:lvl1pPr marL="0" algn="l" defTabSz="601515" rtl="0" eaLnBrk="1" latinLnBrk="0" hangingPunct="1">
        <a:defRPr sz="1184" kern="1200">
          <a:solidFill>
            <a:schemeClr val="tx1"/>
          </a:solidFill>
          <a:latin typeface="+mn-lt"/>
          <a:ea typeface="+mn-ea"/>
          <a:cs typeface="+mn-cs"/>
        </a:defRPr>
      </a:lvl1pPr>
      <a:lvl2pPr marL="300758" algn="l" defTabSz="601515" rtl="0" eaLnBrk="1" latinLnBrk="0" hangingPunct="1">
        <a:defRPr sz="1184" kern="1200">
          <a:solidFill>
            <a:schemeClr val="tx1"/>
          </a:solidFill>
          <a:latin typeface="+mn-lt"/>
          <a:ea typeface="+mn-ea"/>
          <a:cs typeface="+mn-cs"/>
        </a:defRPr>
      </a:lvl2pPr>
      <a:lvl3pPr marL="601515" algn="l" defTabSz="601515" rtl="0" eaLnBrk="1" latinLnBrk="0" hangingPunct="1">
        <a:defRPr sz="1184" kern="1200">
          <a:solidFill>
            <a:schemeClr val="tx1"/>
          </a:solidFill>
          <a:latin typeface="+mn-lt"/>
          <a:ea typeface="+mn-ea"/>
          <a:cs typeface="+mn-cs"/>
        </a:defRPr>
      </a:lvl3pPr>
      <a:lvl4pPr marL="902273" algn="l" defTabSz="601515" rtl="0" eaLnBrk="1" latinLnBrk="0" hangingPunct="1">
        <a:defRPr sz="1184" kern="1200">
          <a:solidFill>
            <a:schemeClr val="tx1"/>
          </a:solidFill>
          <a:latin typeface="+mn-lt"/>
          <a:ea typeface="+mn-ea"/>
          <a:cs typeface="+mn-cs"/>
        </a:defRPr>
      </a:lvl4pPr>
      <a:lvl5pPr marL="1203030" algn="l" defTabSz="601515" rtl="0" eaLnBrk="1" latinLnBrk="0" hangingPunct="1">
        <a:defRPr sz="1184" kern="1200">
          <a:solidFill>
            <a:schemeClr val="tx1"/>
          </a:solidFill>
          <a:latin typeface="+mn-lt"/>
          <a:ea typeface="+mn-ea"/>
          <a:cs typeface="+mn-cs"/>
        </a:defRPr>
      </a:lvl5pPr>
      <a:lvl6pPr marL="1503788" algn="l" defTabSz="601515" rtl="0" eaLnBrk="1" latinLnBrk="0" hangingPunct="1">
        <a:defRPr sz="1184" kern="1200">
          <a:solidFill>
            <a:schemeClr val="tx1"/>
          </a:solidFill>
          <a:latin typeface="+mn-lt"/>
          <a:ea typeface="+mn-ea"/>
          <a:cs typeface="+mn-cs"/>
        </a:defRPr>
      </a:lvl6pPr>
      <a:lvl7pPr marL="1804546" algn="l" defTabSz="601515" rtl="0" eaLnBrk="1" latinLnBrk="0" hangingPunct="1">
        <a:defRPr sz="1184" kern="1200">
          <a:solidFill>
            <a:schemeClr val="tx1"/>
          </a:solidFill>
          <a:latin typeface="+mn-lt"/>
          <a:ea typeface="+mn-ea"/>
          <a:cs typeface="+mn-cs"/>
        </a:defRPr>
      </a:lvl7pPr>
      <a:lvl8pPr marL="2105303" algn="l" defTabSz="601515" rtl="0" eaLnBrk="1" latinLnBrk="0" hangingPunct="1">
        <a:defRPr sz="1184" kern="1200">
          <a:solidFill>
            <a:schemeClr val="tx1"/>
          </a:solidFill>
          <a:latin typeface="+mn-lt"/>
          <a:ea typeface="+mn-ea"/>
          <a:cs typeface="+mn-cs"/>
        </a:defRPr>
      </a:lvl8pPr>
      <a:lvl9pPr marL="2406061" algn="l" defTabSz="601515" rtl="0" eaLnBrk="1" latinLnBrk="0" hangingPunct="1">
        <a:defRPr sz="11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4.xml"/><Relationship Id="rId5" Type="http://schemas.microsoft.com/office/2007/relationships/hdphoto" Target="../media/hdphoto1.wdp"/><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5.xml"/><Relationship Id="rId5" Type="http://schemas.microsoft.com/office/2007/relationships/hdphoto" Target="../media/hdphoto1.wdp"/><Relationship Id="rId4" Type="http://schemas.openxmlformats.org/officeDocument/2006/relationships/image" Target="../media/image7.png"/></Relationships>
</file>

<file path=ppt/slides/_rels/slide12.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3.png"/><Relationship Id="rId4" Type="http://schemas.openxmlformats.org/officeDocument/2006/relationships/image" Target="../media/image18.png"/></Relationships>
</file>

<file path=ppt/slides/_rels/slide13.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3.png"/><Relationship Id="rId4" Type="http://schemas.openxmlformats.org/officeDocument/2006/relationships/image" Target="../media/image20.png"/></Relationships>
</file>

<file path=ppt/slides/_rels/slide14.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12.xml"/><Relationship Id="rId6" Type="http://schemas.openxmlformats.org/officeDocument/2006/relationships/image" Target="../media/image25.svg"/><Relationship Id="rId5" Type="http://schemas.openxmlformats.org/officeDocument/2006/relationships/image" Target="../media/image24.png"/><Relationship Id="rId4" Type="http://schemas.openxmlformats.org/officeDocument/2006/relationships/image" Target="../media/image2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3.png"/><Relationship Id="rId5" Type="http://schemas.microsoft.com/office/2007/relationships/hdphoto" Target="../media/hdphoto1.wdp"/><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png"/><Relationship Id="rId10" Type="http://schemas.openxmlformats.org/officeDocument/2006/relationships/image" Target="../media/image5.png"/><Relationship Id="rId4" Type="http://schemas.openxmlformats.org/officeDocument/2006/relationships/image" Target="../media/image9.png"/><Relationship Id="rId9"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15.png"/><Relationship Id="rId4" Type="http://schemas.openxmlformats.org/officeDocument/2006/relationships/image" Target="../media/image14.png"/></Relationships>
</file>

<file path=ppt/slides/_rels/slide7.xml.rels><?xml version="1.0" encoding="UTF-8" standalone="yes"?>
<Relationships xmlns="http://schemas.openxmlformats.org/package/2006/relationships"><Relationship Id="rId3" Type="http://schemas.openxmlformats.org/officeDocument/2006/relationships/image" Target="../media/image16.png"/><Relationship Id="rId7"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3.png"/><Relationship Id="rId4" Type="http://schemas.openxmlformats.org/officeDocument/2006/relationships/image" Target="../media/image15.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3.xml"/><Relationship Id="rId6" Type="http://schemas.microsoft.com/office/2007/relationships/hdphoto" Target="../media/hdphoto1.wdp"/><Relationship Id="rId5" Type="http://schemas.openxmlformats.org/officeDocument/2006/relationships/image" Target="../media/image7.pn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14" name="Group 13">
            <a:extLst>
              <a:ext uri="{FF2B5EF4-FFF2-40B4-BE49-F238E27FC236}">
                <a16:creationId xmlns:a16="http://schemas.microsoft.com/office/drawing/2014/main" id="{012BA02A-660D-1C67-63D9-7C91725851C5}"/>
              </a:ext>
            </a:extLst>
          </p:cNvPr>
          <p:cNvGrpSpPr/>
          <p:nvPr/>
        </p:nvGrpSpPr>
        <p:grpSpPr>
          <a:xfrm>
            <a:off x="0" y="0"/>
            <a:ext cx="7560309" cy="10692612"/>
            <a:chOff x="0" y="0"/>
            <a:chExt cx="7560309" cy="10692612"/>
          </a:xfrm>
        </p:grpSpPr>
        <p:grpSp>
          <p:nvGrpSpPr>
            <p:cNvPr id="2" name="object 2"/>
            <p:cNvGrpSpPr/>
            <p:nvPr/>
          </p:nvGrpSpPr>
          <p:grpSpPr>
            <a:xfrm>
              <a:off x="0" y="0"/>
              <a:ext cx="7560309" cy="10692612"/>
              <a:chOff x="0" y="0"/>
              <a:chExt cx="7560309" cy="10692612"/>
            </a:xfrm>
          </p:grpSpPr>
          <p:sp>
            <p:nvSpPr>
              <p:cNvPr id="3" name="object 3"/>
              <p:cNvSpPr/>
              <p:nvPr/>
            </p:nvSpPr>
            <p:spPr>
              <a:xfrm>
                <a:off x="0" y="0"/>
                <a:ext cx="2412365" cy="10692130"/>
              </a:xfrm>
              <a:custGeom>
                <a:avLst/>
                <a:gdLst/>
                <a:ahLst/>
                <a:cxnLst/>
                <a:rect l="l" t="t" r="r" b="b"/>
                <a:pathLst>
                  <a:path w="2412365" h="10692130">
                    <a:moveTo>
                      <a:pt x="0" y="0"/>
                    </a:moveTo>
                    <a:lnTo>
                      <a:pt x="0" y="10692003"/>
                    </a:lnTo>
                    <a:lnTo>
                      <a:pt x="2412095" y="10692003"/>
                    </a:lnTo>
                    <a:lnTo>
                      <a:pt x="0" y="0"/>
                    </a:lnTo>
                    <a:close/>
                  </a:path>
                </a:pathLst>
              </a:custGeom>
              <a:solidFill>
                <a:schemeClr val="accent4">
                  <a:lumMod val="40000"/>
                  <a:lumOff val="60000"/>
                </a:schemeClr>
              </a:solidFill>
            </p:spPr>
            <p:txBody>
              <a:bodyPr wrap="square" lIns="0" tIns="0" rIns="0" bIns="0" rtlCol="0"/>
              <a:lstStyle/>
              <a:p>
                <a:endParaRPr dirty="0"/>
              </a:p>
            </p:txBody>
          </p:sp>
          <p:sp>
            <p:nvSpPr>
              <p:cNvPr id="4" name="object 4"/>
              <p:cNvSpPr/>
              <p:nvPr/>
            </p:nvSpPr>
            <p:spPr>
              <a:xfrm>
                <a:off x="0" y="0"/>
                <a:ext cx="7560309" cy="7511415"/>
              </a:xfrm>
              <a:custGeom>
                <a:avLst/>
                <a:gdLst/>
                <a:ahLst/>
                <a:cxnLst/>
                <a:rect l="l" t="t" r="r" b="b"/>
                <a:pathLst>
                  <a:path w="7560309" h="7511415">
                    <a:moveTo>
                      <a:pt x="7560056" y="0"/>
                    </a:moveTo>
                    <a:lnTo>
                      <a:pt x="0" y="0"/>
                    </a:lnTo>
                    <a:lnTo>
                      <a:pt x="7560056" y="7511070"/>
                    </a:lnTo>
                    <a:lnTo>
                      <a:pt x="7560056" y="0"/>
                    </a:lnTo>
                    <a:close/>
                  </a:path>
                </a:pathLst>
              </a:custGeom>
              <a:solidFill>
                <a:schemeClr val="accent4">
                  <a:lumMod val="20000"/>
                  <a:lumOff val="80000"/>
                </a:schemeClr>
              </a:solidFill>
            </p:spPr>
            <p:txBody>
              <a:bodyPr wrap="square" lIns="0" tIns="0" rIns="0" bIns="0" rtlCol="0"/>
              <a:lstStyle/>
              <a:p>
                <a:endParaRPr dirty="0"/>
              </a:p>
            </p:txBody>
          </p:sp>
          <p:sp>
            <p:nvSpPr>
              <p:cNvPr id="5" name="object 5"/>
              <p:cNvSpPr/>
              <p:nvPr/>
            </p:nvSpPr>
            <p:spPr>
              <a:xfrm>
                <a:off x="0" y="0"/>
                <a:ext cx="7560309" cy="4937125"/>
              </a:xfrm>
              <a:custGeom>
                <a:avLst/>
                <a:gdLst/>
                <a:ahLst/>
                <a:cxnLst/>
                <a:rect l="l" t="t" r="r" b="b"/>
                <a:pathLst>
                  <a:path w="7560309" h="4937125">
                    <a:moveTo>
                      <a:pt x="7560056" y="0"/>
                    </a:moveTo>
                    <a:lnTo>
                      <a:pt x="0" y="0"/>
                    </a:lnTo>
                    <a:lnTo>
                      <a:pt x="7560056" y="4936829"/>
                    </a:lnTo>
                    <a:lnTo>
                      <a:pt x="7560056" y="0"/>
                    </a:lnTo>
                    <a:close/>
                  </a:path>
                </a:pathLst>
              </a:custGeom>
              <a:solidFill>
                <a:schemeClr val="accent4">
                  <a:lumMod val="60000"/>
                  <a:lumOff val="40000"/>
                </a:schemeClr>
              </a:solidFill>
            </p:spPr>
            <p:txBody>
              <a:bodyPr wrap="square" lIns="0" tIns="0" rIns="0" bIns="0" rtlCol="0"/>
              <a:lstStyle/>
              <a:p>
                <a:endParaRPr dirty="0"/>
              </a:p>
            </p:txBody>
          </p:sp>
          <p:sp>
            <p:nvSpPr>
              <p:cNvPr id="6" name="object 6"/>
              <p:cNvSpPr/>
              <p:nvPr/>
            </p:nvSpPr>
            <p:spPr>
              <a:xfrm>
                <a:off x="0" y="0"/>
                <a:ext cx="7560309" cy="2212340"/>
              </a:xfrm>
              <a:custGeom>
                <a:avLst/>
                <a:gdLst/>
                <a:ahLst/>
                <a:cxnLst/>
                <a:rect l="l" t="t" r="r" b="b"/>
                <a:pathLst>
                  <a:path w="7560309" h="2212340">
                    <a:moveTo>
                      <a:pt x="7560056" y="0"/>
                    </a:moveTo>
                    <a:lnTo>
                      <a:pt x="0" y="0"/>
                    </a:lnTo>
                    <a:lnTo>
                      <a:pt x="7560056" y="2212327"/>
                    </a:lnTo>
                    <a:lnTo>
                      <a:pt x="7560056" y="0"/>
                    </a:lnTo>
                    <a:close/>
                  </a:path>
                </a:pathLst>
              </a:custGeom>
              <a:solidFill>
                <a:schemeClr val="accent4"/>
              </a:solidFill>
            </p:spPr>
            <p:txBody>
              <a:bodyPr wrap="square" lIns="0" tIns="0" rIns="0" bIns="0" rtlCol="0"/>
              <a:lstStyle/>
              <a:p>
                <a:endParaRPr dirty="0"/>
              </a:p>
            </p:txBody>
          </p:sp>
          <p:sp>
            <p:nvSpPr>
              <p:cNvPr id="7" name="object 7"/>
              <p:cNvSpPr/>
              <p:nvPr/>
            </p:nvSpPr>
            <p:spPr>
              <a:xfrm>
                <a:off x="0" y="899007"/>
                <a:ext cx="1207770" cy="9793605"/>
              </a:xfrm>
              <a:custGeom>
                <a:avLst/>
                <a:gdLst/>
                <a:ahLst/>
                <a:cxnLst/>
                <a:rect l="l" t="t" r="r" b="b"/>
                <a:pathLst>
                  <a:path w="1207770" h="9793605">
                    <a:moveTo>
                      <a:pt x="0" y="0"/>
                    </a:moveTo>
                    <a:lnTo>
                      <a:pt x="0" y="9792995"/>
                    </a:lnTo>
                    <a:lnTo>
                      <a:pt x="1207396" y="9792995"/>
                    </a:lnTo>
                    <a:lnTo>
                      <a:pt x="0" y="0"/>
                    </a:lnTo>
                    <a:close/>
                  </a:path>
                </a:pathLst>
              </a:custGeom>
              <a:solidFill>
                <a:schemeClr val="accent4"/>
              </a:solidFill>
            </p:spPr>
            <p:txBody>
              <a:bodyPr wrap="square" lIns="0" tIns="0" rIns="0" bIns="0" rtlCol="0"/>
              <a:lstStyle/>
              <a:p>
                <a:endParaRPr dirty="0"/>
              </a:p>
            </p:txBody>
          </p:sp>
        </p:grpSp>
        <p:pic>
          <p:nvPicPr>
            <p:cNvPr id="1026" name="Picture 2" descr="Arena Academy (@COREArenaAcad) / X">
              <a:extLst>
                <a:ext uri="{FF2B5EF4-FFF2-40B4-BE49-F238E27FC236}">
                  <a16:creationId xmlns:a16="http://schemas.microsoft.com/office/drawing/2014/main" id="{788B82D3-5834-594A-5FF1-88343BD9087A}"/>
                </a:ext>
              </a:extLst>
            </p:cNvPr>
            <p:cNvPicPr>
              <a:picLocks noChangeAspect="1" noChangeArrowheads="1"/>
            </p:cNvPicPr>
            <p:nvPr/>
          </p:nvPicPr>
          <p:blipFill rotWithShape="1">
            <a:blip r:embed="rId2">
              <a:clrChange>
                <a:clrFrom>
                  <a:srgbClr val="F9F8FD"/>
                </a:clrFrom>
                <a:clrTo>
                  <a:srgbClr val="F9F8FD">
                    <a:alpha val="0"/>
                  </a:srgbClr>
                </a:clrTo>
              </a:clrChange>
              <a:extLst>
                <a:ext uri="{28A0092B-C50C-407E-A947-70E740481C1C}">
                  <a14:useLocalDpi xmlns:a14="http://schemas.microsoft.com/office/drawing/2010/main" val="0"/>
                </a:ext>
              </a:extLst>
            </a:blip>
            <a:srcRect r="5555"/>
            <a:stretch/>
          </p:blipFill>
          <p:spPr bwMode="auto">
            <a:xfrm>
              <a:off x="5492750" y="8394700"/>
              <a:ext cx="1943100" cy="2057400"/>
            </a:xfrm>
            <a:prstGeom prst="rect">
              <a:avLst/>
            </a:prstGeom>
            <a:noFill/>
            <a:extLst>
              <a:ext uri="{909E8E84-426E-40DD-AFC4-6F175D3DCCD1}">
                <a14:hiddenFill xmlns:a14="http://schemas.microsoft.com/office/drawing/2010/main">
                  <a:solidFill>
                    <a:srgbClr val="FFFFFF"/>
                  </a:solidFill>
                </a14:hiddenFill>
              </a:ext>
            </a:extLst>
          </p:spPr>
        </p:pic>
      </p:grpSp>
      <p:sp>
        <p:nvSpPr>
          <p:cNvPr id="10" name="object 10"/>
          <p:cNvSpPr txBox="1"/>
          <p:nvPr/>
        </p:nvSpPr>
        <p:spPr>
          <a:xfrm>
            <a:off x="1715161" y="3056913"/>
            <a:ext cx="4130040" cy="5909695"/>
          </a:xfrm>
          <a:prstGeom prst="rect">
            <a:avLst/>
          </a:prstGeom>
        </p:spPr>
        <p:txBody>
          <a:bodyPr vert="horz" wrap="square" lIns="0" tIns="198120" rIns="0" bIns="0" rtlCol="0">
            <a:spAutoFit/>
          </a:bodyPr>
          <a:lstStyle/>
          <a:p>
            <a:pPr marR="5080" indent="-561340" algn="ctr">
              <a:lnSpc>
                <a:spcPct val="77000"/>
              </a:lnSpc>
              <a:spcBef>
                <a:spcPts val="1560"/>
              </a:spcBef>
              <a:tabLst>
                <a:tab pos="1878964" algn="l"/>
              </a:tabLst>
            </a:pPr>
            <a:r>
              <a:rPr lang="en-GB" sz="8000" b="1" spc="-20" dirty="0">
                <a:latin typeface="Rastanty Cortez" panose="02000506000000020003" pitchFamily="2" charset="0"/>
                <a:cs typeface="Roboto Bk"/>
              </a:rPr>
              <a:t>Literature Paper 2</a:t>
            </a:r>
          </a:p>
          <a:p>
            <a:pPr marR="5080" indent="-561340" algn="ctr">
              <a:lnSpc>
                <a:spcPct val="77000"/>
              </a:lnSpc>
              <a:spcBef>
                <a:spcPts val="1560"/>
              </a:spcBef>
              <a:tabLst>
                <a:tab pos="1878964" algn="l"/>
              </a:tabLst>
            </a:pPr>
            <a:endParaRPr lang="en-GB" sz="5400" b="1" spc="-20" dirty="0">
              <a:latin typeface="Rastanty Cortez" panose="02000506000000020003" pitchFamily="2" charset="0"/>
              <a:cs typeface="Roboto Bk"/>
            </a:endParaRPr>
          </a:p>
          <a:p>
            <a:pPr marR="5080" indent="-561340" algn="ctr">
              <a:lnSpc>
                <a:spcPct val="77000"/>
              </a:lnSpc>
              <a:spcBef>
                <a:spcPts val="1560"/>
              </a:spcBef>
              <a:tabLst>
                <a:tab pos="1878964" algn="l"/>
              </a:tabLst>
            </a:pPr>
            <a:r>
              <a:rPr lang="en-GB" sz="5400" b="1" spc="-20" dirty="0">
                <a:latin typeface="Rastanty Cortez" panose="02000506000000020003" pitchFamily="2" charset="0"/>
                <a:cs typeface="Roboto Bk"/>
              </a:rPr>
              <a:t>Section C:</a:t>
            </a:r>
          </a:p>
          <a:p>
            <a:pPr marR="5080" indent="-561340" algn="ctr">
              <a:lnSpc>
                <a:spcPct val="77000"/>
              </a:lnSpc>
              <a:spcBef>
                <a:spcPts val="1560"/>
              </a:spcBef>
              <a:tabLst>
                <a:tab pos="1878964" algn="l"/>
              </a:tabLst>
            </a:pPr>
            <a:r>
              <a:rPr lang="en-GB" sz="8000" b="1" spc="-20" dirty="0">
                <a:latin typeface="Rastanty Cortez" panose="02000506000000020003" pitchFamily="2" charset="0"/>
                <a:cs typeface="Roboto Bk"/>
              </a:rPr>
              <a:t>A Guide to Tackling Unseen Poetry</a:t>
            </a:r>
            <a:endParaRPr sz="8000" dirty="0">
              <a:latin typeface="Rastanty Cortez" panose="02000506000000020003" pitchFamily="2" charset="0"/>
              <a:cs typeface="Roboto Bk"/>
            </a:endParaRPr>
          </a:p>
        </p:txBody>
      </p:sp>
      <p:sp>
        <p:nvSpPr>
          <p:cNvPr id="11" name="object 11"/>
          <p:cNvSpPr txBox="1">
            <a:spLocks noGrp="1"/>
          </p:cNvSpPr>
          <p:nvPr>
            <p:ph type="title"/>
          </p:nvPr>
        </p:nvSpPr>
        <p:spPr>
          <a:xfrm>
            <a:off x="542421" y="2214627"/>
            <a:ext cx="6565900" cy="582211"/>
          </a:xfrm>
          <a:prstGeom prst="rect">
            <a:avLst/>
          </a:prstGeom>
        </p:spPr>
        <p:txBody>
          <a:bodyPr vert="horz" wrap="square" lIns="0" tIns="12700" rIns="0" bIns="0" rtlCol="0">
            <a:spAutoFit/>
          </a:bodyPr>
          <a:lstStyle/>
          <a:p>
            <a:pPr marL="12700" algn="ctr">
              <a:lnSpc>
                <a:spcPct val="100000"/>
              </a:lnSpc>
              <a:spcBef>
                <a:spcPts val="100"/>
              </a:spcBef>
            </a:pPr>
            <a:r>
              <a:rPr sz="3700" i="0" dirty="0">
                <a:latin typeface="Modern Love" panose="04090805081005020601" pitchFamily="82" charset="0"/>
                <a:cs typeface="Roboto Bk"/>
              </a:rPr>
              <a:t>Year</a:t>
            </a:r>
            <a:r>
              <a:rPr sz="3700" i="0" spc="50" dirty="0">
                <a:latin typeface="Modern Love" panose="04090805081005020601" pitchFamily="82" charset="0"/>
                <a:cs typeface="Roboto Bk"/>
              </a:rPr>
              <a:t> </a:t>
            </a:r>
            <a:r>
              <a:rPr sz="3700" i="0" dirty="0">
                <a:latin typeface="Modern Love" panose="04090805081005020601" pitchFamily="82" charset="0"/>
                <a:cs typeface="Roboto Bk"/>
              </a:rPr>
              <a:t>1</a:t>
            </a:r>
            <a:r>
              <a:rPr lang="en-GB" sz="3700" i="0" dirty="0">
                <a:latin typeface="Modern Love" panose="04090805081005020601" pitchFamily="82" charset="0"/>
                <a:cs typeface="Roboto Bk"/>
              </a:rPr>
              <a:t>1</a:t>
            </a:r>
            <a:r>
              <a:rPr sz="3700" i="0" dirty="0">
                <a:latin typeface="Modern Love" panose="04090805081005020601" pitchFamily="82" charset="0"/>
                <a:cs typeface="Roboto Bk"/>
              </a:rPr>
              <a:t>:</a:t>
            </a:r>
            <a:r>
              <a:rPr sz="3700" i="0" spc="60" dirty="0">
                <a:latin typeface="Modern Love" panose="04090805081005020601" pitchFamily="82" charset="0"/>
                <a:cs typeface="Roboto Bk"/>
              </a:rPr>
              <a:t> </a:t>
            </a:r>
            <a:r>
              <a:rPr lang="en-GB" sz="3700" i="0" dirty="0">
                <a:latin typeface="Modern Love" panose="04090805081005020601" pitchFamily="82" charset="0"/>
                <a:cs typeface="Roboto Bk"/>
              </a:rPr>
              <a:t>Pupil Workbook</a:t>
            </a:r>
            <a:endParaRPr sz="3700" dirty="0">
              <a:latin typeface="Modern Love" panose="04090805081005020601" pitchFamily="82" charset="0"/>
              <a:cs typeface="Roboto Bk"/>
            </a:endParaRPr>
          </a:p>
        </p:txBody>
      </p:sp>
      <p:sp>
        <p:nvSpPr>
          <p:cNvPr id="12" name="object 12"/>
          <p:cNvSpPr/>
          <p:nvPr/>
        </p:nvSpPr>
        <p:spPr>
          <a:xfrm>
            <a:off x="542421" y="2985320"/>
            <a:ext cx="6565900" cy="0"/>
          </a:xfrm>
          <a:custGeom>
            <a:avLst/>
            <a:gdLst/>
            <a:ahLst/>
            <a:cxnLst/>
            <a:rect l="l" t="t" r="r" b="b"/>
            <a:pathLst>
              <a:path w="6565900">
                <a:moveTo>
                  <a:pt x="0" y="0"/>
                </a:moveTo>
                <a:lnTo>
                  <a:pt x="6565294" y="0"/>
                </a:lnTo>
              </a:path>
            </a:pathLst>
          </a:custGeom>
          <a:ln w="13334">
            <a:solidFill>
              <a:srgbClr val="000000"/>
            </a:solidFill>
          </a:ln>
        </p:spPr>
        <p:txBody>
          <a:bodyPr wrap="square" lIns="0" tIns="0" rIns="0" bIns="0" rtlCol="0"/>
          <a:lstStyle/>
          <a:p>
            <a:endParaRPr/>
          </a:p>
        </p:txBody>
      </p:sp>
      <p:pic>
        <p:nvPicPr>
          <p:cNvPr id="1028" name="Picture 4" descr="Contact - Arena Academy">
            <a:extLst>
              <a:ext uri="{FF2B5EF4-FFF2-40B4-BE49-F238E27FC236}">
                <a16:creationId xmlns:a16="http://schemas.microsoft.com/office/drawing/2014/main" id="{8AA0BCF4-1B8F-E127-D319-DA8CA2D6BDD0}"/>
              </a:ext>
            </a:extLst>
          </p:cNvPr>
          <p:cNvPicPr>
            <a:picLocks noChangeAspect="1" noChangeArrowheads="1"/>
          </p:cNvPicPr>
          <p:nvPr/>
        </p:nvPicPr>
        <p:blipFill>
          <a:blip r:embed="rId3" cstate="print">
            <a:lum bright="70000" contrast="-70000"/>
            <a:extLst>
              <a:ext uri="{28A0092B-C50C-407E-A947-70E740481C1C}">
                <a14:useLocalDpi xmlns:a14="http://schemas.microsoft.com/office/drawing/2010/main" val="0"/>
              </a:ext>
            </a:extLst>
          </a:blip>
          <a:srcRect/>
          <a:stretch>
            <a:fillRect/>
          </a:stretch>
        </p:blipFill>
        <p:spPr bwMode="auto">
          <a:xfrm>
            <a:off x="5587048" y="165100"/>
            <a:ext cx="1848802" cy="1106542"/>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14">
            <a:extLst>
              <a:ext uri="{FF2B5EF4-FFF2-40B4-BE49-F238E27FC236}">
                <a16:creationId xmlns:a16="http://schemas.microsoft.com/office/drawing/2014/main" id="{8999289A-54DA-0394-091E-9609DA14A3BD}"/>
              </a:ext>
            </a:extLst>
          </p:cNvPr>
          <p:cNvPicPr>
            <a:picLocks noChangeAspect="1"/>
          </p:cNvPicPr>
          <p:nvPr/>
        </p:nvPicPr>
        <p:blipFill>
          <a:blip r:embed="rId4">
            <a:duotone>
              <a:schemeClr val="accent4">
                <a:shade val="45000"/>
                <a:satMod val="135000"/>
              </a:schemeClr>
              <a:prstClr val="white"/>
            </a:duotone>
          </a:blip>
          <a:stretch>
            <a:fillRect/>
          </a:stretch>
        </p:blipFill>
        <p:spPr>
          <a:xfrm>
            <a:off x="0" y="10553372"/>
            <a:ext cx="7556500" cy="147352"/>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A4A2C901-AB37-0E83-439F-CDD39B74A94B}"/>
              </a:ext>
            </a:extLst>
          </p:cNvPr>
          <p:cNvPicPr>
            <a:picLocks noChangeAspect="1"/>
          </p:cNvPicPr>
          <p:nvPr/>
        </p:nvPicPr>
        <p:blipFill>
          <a:blip r:embed="rId2"/>
          <a:stretch>
            <a:fillRect/>
          </a:stretch>
        </p:blipFill>
        <p:spPr>
          <a:xfrm>
            <a:off x="-4318" y="6962834"/>
            <a:ext cx="3493311" cy="3718882"/>
          </a:xfrm>
          <a:prstGeom prst="rect">
            <a:avLst/>
          </a:prstGeom>
        </p:spPr>
      </p:pic>
      <p:sp>
        <p:nvSpPr>
          <p:cNvPr id="2" name="object 2"/>
          <p:cNvSpPr txBox="1">
            <a:spLocks noGrp="1"/>
          </p:cNvSpPr>
          <p:nvPr>
            <p:ph type="title"/>
          </p:nvPr>
        </p:nvSpPr>
        <p:spPr>
          <a:xfrm>
            <a:off x="469900" y="474322"/>
            <a:ext cx="3535679" cy="787400"/>
          </a:xfrm>
          <a:prstGeom prst="rect">
            <a:avLst/>
          </a:prstGeom>
        </p:spPr>
        <p:txBody>
          <a:bodyPr vert="horz" wrap="square" lIns="0" tIns="12700" rIns="0" bIns="0" rtlCol="0">
            <a:spAutoFit/>
          </a:bodyPr>
          <a:lstStyle/>
          <a:p>
            <a:pPr marL="12700">
              <a:lnSpc>
                <a:spcPct val="100000"/>
              </a:lnSpc>
              <a:spcBef>
                <a:spcPts val="100"/>
              </a:spcBef>
            </a:pPr>
            <a:r>
              <a:rPr b="0" i="0" spc="-229" dirty="0">
                <a:latin typeface="Modern Love" panose="04090805081005020601" pitchFamily="82" charset="0"/>
              </a:rPr>
              <a:t>Your</a:t>
            </a:r>
            <a:r>
              <a:rPr b="0" i="0" spc="-480" dirty="0">
                <a:latin typeface="Modern Love" panose="04090805081005020601" pitchFamily="82" charset="0"/>
              </a:rPr>
              <a:t> </a:t>
            </a:r>
            <a:r>
              <a:rPr b="0" i="0" spc="-175" dirty="0">
                <a:latin typeface="Modern Love" panose="04090805081005020601" pitchFamily="82" charset="0"/>
              </a:rPr>
              <a:t>Turn!</a:t>
            </a:r>
          </a:p>
        </p:txBody>
      </p:sp>
      <p:sp>
        <p:nvSpPr>
          <p:cNvPr id="3" name="object 3"/>
          <p:cNvSpPr/>
          <p:nvPr/>
        </p:nvSpPr>
        <p:spPr>
          <a:xfrm>
            <a:off x="4375330" y="455247"/>
            <a:ext cx="2916555" cy="1843453"/>
          </a:xfrm>
          <a:custGeom>
            <a:avLst/>
            <a:gdLst/>
            <a:ahLst/>
            <a:cxnLst/>
            <a:rect l="l" t="t" r="r" b="b"/>
            <a:pathLst>
              <a:path w="2916554" h="1545589">
                <a:moveTo>
                  <a:pt x="198133" y="0"/>
                </a:moveTo>
                <a:lnTo>
                  <a:pt x="2718353" y="3"/>
                </a:lnTo>
                <a:lnTo>
                  <a:pt x="2757780" y="154"/>
                </a:lnTo>
                <a:lnTo>
                  <a:pt x="2814831" y="4098"/>
                </a:lnTo>
                <a:lnTo>
                  <a:pt x="2858336" y="21416"/>
                </a:lnTo>
                <a:lnTo>
                  <a:pt x="2895070" y="58151"/>
                </a:lnTo>
                <a:lnTo>
                  <a:pt x="2912388" y="101655"/>
                </a:lnTo>
                <a:lnTo>
                  <a:pt x="2916333" y="158707"/>
                </a:lnTo>
                <a:lnTo>
                  <a:pt x="2916485" y="198135"/>
                </a:lnTo>
                <a:lnTo>
                  <a:pt x="2916483" y="1346941"/>
                </a:lnTo>
                <a:lnTo>
                  <a:pt x="2916331" y="1386369"/>
                </a:lnTo>
                <a:lnTo>
                  <a:pt x="2912387" y="1443420"/>
                </a:lnTo>
                <a:lnTo>
                  <a:pt x="2895069" y="1486925"/>
                </a:lnTo>
                <a:lnTo>
                  <a:pt x="2858335" y="1523660"/>
                </a:lnTo>
                <a:lnTo>
                  <a:pt x="2814830" y="1540977"/>
                </a:lnTo>
                <a:lnTo>
                  <a:pt x="2757778" y="1544922"/>
                </a:lnTo>
                <a:lnTo>
                  <a:pt x="2718351" y="1545073"/>
                </a:lnTo>
                <a:lnTo>
                  <a:pt x="198131" y="1545071"/>
                </a:lnTo>
                <a:lnTo>
                  <a:pt x="158704" y="1544919"/>
                </a:lnTo>
                <a:lnTo>
                  <a:pt x="101652" y="1540975"/>
                </a:lnTo>
                <a:lnTo>
                  <a:pt x="58148" y="1523656"/>
                </a:lnTo>
                <a:lnTo>
                  <a:pt x="21414" y="1486922"/>
                </a:lnTo>
                <a:lnTo>
                  <a:pt x="4095" y="1443418"/>
                </a:lnTo>
                <a:lnTo>
                  <a:pt x="151" y="1386366"/>
                </a:lnTo>
                <a:lnTo>
                  <a:pt x="0" y="1346939"/>
                </a:lnTo>
                <a:lnTo>
                  <a:pt x="1" y="198131"/>
                </a:lnTo>
                <a:lnTo>
                  <a:pt x="152" y="158704"/>
                </a:lnTo>
                <a:lnTo>
                  <a:pt x="4097" y="101653"/>
                </a:lnTo>
                <a:lnTo>
                  <a:pt x="21415" y="58148"/>
                </a:lnTo>
                <a:lnTo>
                  <a:pt x="58150" y="21414"/>
                </a:lnTo>
                <a:lnTo>
                  <a:pt x="101654" y="4096"/>
                </a:lnTo>
                <a:lnTo>
                  <a:pt x="158706" y="151"/>
                </a:lnTo>
                <a:lnTo>
                  <a:pt x="198133" y="0"/>
                </a:lnTo>
                <a:close/>
              </a:path>
            </a:pathLst>
          </a:custGeom>
          <a:ln w="8541">
            <a:solidFill>
              <a:srgbClr val="000000"/>
            </a:solidFill>
          </a:ln>
        </p:spPr>
        <p:txBody>
          <a:bodyPr wrap="square" lIns="0" tIns="0" rIns="0" bIns="0" rtlCol="0"/>
          <a:lstStyle/>
          <a:p>
            <a:endParaRPr/>
          </a:p>
        </p:txBody>
      </p:sp>
      <p:sp>
        <p:nvSpPr>
          <p:cNvPr id="4" name="object 4"/>
          <p:cNvSpPr txBox="1"/>
          <p:nvPr/>
        </p:nvSpPr>
        <p:spPr>
          <a:xfrm>
            <a:off x="4399831" y="505413"/>
            <a:ext cx="2867660" cy="1759712"/>
          </a:xfrm>
          <a:prstGeom prst="rect">
            <a:avLst/>
          </a:prstGeom>
        </p:spPr>
        <p:txBody>
          <a:bodyPr vert="horz" wrap="square" lIns="0" tIns="20955" rIns="0" bIns="0" rtlCol="0">
            <a:spAutoFit/>
          </a:bodyPr>
          <a:lstStyle/>
          <a:p>
            <a:pPr marL="13335" marR="6350" indent="13970" algn="l">
              <a:lnSpc>
                <a:spcPct val="102899"/>
              </a:lnSpc>
              <a:spcBef>
                <a:spcPts val="165"/>
              </a:spcBef>
            </a:pPr>
            <a:r>
              <a:rPr sz="1100" dirty="0">
                <a:latin typeface="Arial MT"/>
                <a:cs typeface="Arial MT"/>
              </a:rPr>
              <a:t>Use</a:t>
            </a:r>
            <a:r>
              <a:rPr sz="1100" spc="145" dirty="0">
                <a:latin typeface="Arial MT"/>
                <a:cs typeface="Arial MT"/>
              </a:rPr>
              <a:t>  </a:t>
            </a:r>
            <a:r>
              <a:rPr sz="1100" dirty="0">
                <a:latin typeface="Arial MT"/>
                <a:cs typeface="Arial MT"/>
              </a:rPr>
              <a:t>this</a:t>
            </a:r>
            <a:r>
              <a:rPr sz="1100" spc="145" dirty="0">
                <a:latin typeface="Arial MT"/>
                <a:cs typeface="Arial MT"/>
              </a:rPr>
              <a:t>  </a:t>
            </a:r>
            <a:r>
              <a:rPr sz="1100" dirty="0">
                <a:latin typeface="Arial MT"/>
                <a:cs typeface="Arial MT"/>
              </a:rPr>
              <a:t>space</a:t>
            </a:r>
            <a:r>
              <a:rPr sz="1100" spc="145" dirty="0">
                <a:latin typeface="Arial MT"/>
                <a:cs typeface="Arial MT"/>
              </a:rPr>
              <a:t>  </a:t>
            </a:r>
            <a:r>
              <a:rPr sz="1100" dirty="0">
                <a:latin typeface="Arial MT"/>
                <a:cs typeface="Arial MT"/>
              </a:rPr>
              <a:t>to</a:t>
            </a:r>
            <a:r>
              <a:rPr sz="1100" spc="145" dirty="0">
                <a:latin typeface="Arial MT"/>
                <a:cs typeface="Arial MT"/>
              </a:rPr>
              <a:t>  </a:t>
            </a:r>
            <a:r>
              <a:rPr sz="1100" dirty="0">
                <a:latin typeface="Arial MT"/>
                <a:cs typeface="Arial MT"/>
              </a:rPr>
              <a:t>plan</a:t>
            </a:r>
            <a:r>
              <a:rPr sz="1100" spc="150" dirty="0">
                <a:latin typeface="Arial MT"/>
                <a:cs typeface="Arial MT"/>
              </a:rPr>
              <a:t>  </a:t>
            </a:r>
            <a:r>
              <a:rPr sz="1100" dirty="0">
                <a:latin typeface="Arial MT"/>
                <a:cs typeface="Arial MT"/>
              </a:rPr>
              <a:t>a</a:t>
            </a:r>
            <a:r>
              <a:rPr sz="1100" spc="145" dirty="0">
                <a:latin typeface="Arial MT"/>
                <a:cs typeface="Arial MT"/>
              </a:rPr>
              <a:t>  </a:t>
            </a:r>
            <a:r>
              <a:rPr sz="1100" b="1" dirty="0">
                <a:latin typeface="Arial"/>
                <a:cs typeface="Arial"/>
              </a:rPr>
              <a:t>three</a:t>
            </a:r>
            <a:r>
              <a:rPr sz="1100" b="1" spc="145" dirty="0">
                <a:latin typeface="Arial"/>
                <a:cs typeface="Arial"/>
              </a:rPr>
              <a:t>  </a:t>
            </a:r>
            <a:r>
              <a:rPr sz="1100" b="1" spc="-20" dirty="0">
                <a:latin typeface="Arial"/>
                <a:cs typeface="Arial"/>
              </a:rPr>
              <a:t>point </a:t>
            </a:r>
            <a:r>
              <a:rPr sz="1100" b="1" dirty="0">
                <a:latin typeface="Arial"/>
                <a:cs typeface="Arial"/>
              </a:rPr>
              <a:t>response</a:t>
            </a:r>
            <a:r>
              <a:rPr sz="1100" b="1" spc="90" dirty="0">
                <a:latin typeface="Arial"/>
                <a:cs typeface="Arial"/>
              </a:rPr>
              <a:t> </a:t>
            </a:r>
            <a:r>
              <a:rPr sz="1100" dirty="0">
                <a:latin typeface="Arial MT"/>
                <a:cs typeface="Arial MT"/>
              </a:rPr>
              <a:t>to</a:t>
            </a:r>
            <a:r>
              <a:rPr sz="1100" spc="95" dirty="0">
                <a:latin typeface="Arial MT"/>
                <a:cs typeface="Arial MT"/>
              </a:rPr>
              <a:t> </a:t>
            </a:r>
            <a:r>
              <a:rPr sz="1100" dirty="0">
                <a:latin typeface="Arial MT"/>
                <a:cs typeface="Arial MT"/>
              </a:rPr>
              <a:t>the</a:t>
            </a:r>
            <a:r>
              <a:rPr sz="1100" spc="95" dirty="0">
                <a:latin typeface="Arial MT"/>
                <a:cs typeface="Arial MT"/>
              </a:rPr>
              <a:t> </a:t>
            </a:r>
            <a:r>
              <a:rPr sz="1100" dirty="0">
                <a:latin typeface="Arial MT"/>
                <a:cs typeface="Arial MT"/>
              </a:rPr>
              <a:t>question</a:t>
            </a:r>
            <a:r>
              <a:rPr sz="1100" spc="95" dirty="0">
                <a:latin typeface="Arial MT"/>
                <a:cs typeface="Arial MT"/>
              </a:rPr>
              <a:t> </a:t>
            </a:r>
            <a:r>
              <a:rPr sz="1100" dirty="0">
                <a:latin typeface="Arial MT"/>
                <a:cs typeface="Arial MT"/>
              </a:rPr>
              <a:t>on</a:t>
            </a:r>
            <a:r>
              <a:rPr sz="1100" spc="95" dirty="0">
                <a:latin typeface="Arial MT"/>
                <a:cs typeface="Arial MT"/>
              </a:rPr>
              <a:t> </a:t>
            </a:r>
            <a:r>
              <a:rPr sz="1100" dirty="0">
                <a:latin typeface="Arial MT"/>
                <a:cs typeface="Arial MT"/>
              </a:rPr>
              <a:t>our</a:t>
            </a:r>
            <a:r>
              <a:rPr sz="1100" spc="90" dirty="0">
                <a:latin typeface="Arial MT"/>
                <a:cs typeface="Arial MT"/>
              </a:rPr>
              <a:t> </a:t>
            </a:r>
            <a:r>
              <a:rPr sz="1100" dirty="0">
                <a:latin typeface="Arial MT"/>
                <a:cs typeface="Arial MT"/>
              </a:rPr>
              <a:t>final</a:t>
            </a:r>
            <a:r>
              <a:rPr sz="1100" spc="95" dirty="0">
                <a:latin typeface="Arial MT"/>
                <a:cs typeface="Arial MT"/>
              </a:rPr>
              <a:t> </a:t>
            </a:r>
            <a:r>
              <a:rPr sz="1100" spc="-10" dirty="0">
                <a:latin typeface="Arial MT"/>
                <a:cs typeface="Arial MT"/>
              </a:rPr>
              <a:t>poem. </a:t>
            </a:r>
            <a:r>
              <a:rPr sz="1100" dirty="0">
                <a:latin typeface="Arial MT"/>
                <a:cs typeface="Arial MT"/>
              </a:rPr>
              <a:t>You</a:t>
            </a:r>
            <a:r>
              <a:rPr sz="1100" spc="360" dirty="0">
                <a:latin typeface="Arial MT"/>
                <a:cs typeface="Arial MT"/>
              </a:rPr>
              <a:t> </a:t>
            </a:r>
            <a:r>
              <a:rPr sz="1100" dirty="0">
                <a:latin typeface="Arial MT"/>
                <a:cs typeface="Arial MT"/>
              </a:rPr>
              <a:t>should</a:t>
            </a:r>
            <a:r>
              <a:rPr sz="1100" spc="360" dirty="0">
                <a:latin typeface="Arial MT"/>
                <a:cs typeface="Arial MT"/>
              </a:rPr>
              <a:t> </a:t>
            </a:r>
            <a:r>
              <a:rPr sz="1100" dirty="0">
                <a:latin typeface="Arial MT"/>
                <a:cs typeface="Arial MT"/>
              </a:rPr>
              <a:t>then</a:t>
            </a:r>
            <a:r>
              <a:rPr sz="1100" spc="360" dirty="0">
                <a:latin typeface="Arial MT"/>
                <a:cs typeface="Arial MT"/>
              </a:rPr>
              <a:t> </a:t>
            </a:r>
            <a:r>
              <a:rPr sz="1100" dirty="0">
                <a:latin typeface="Arial MT"/>
                <a:cs typeface="Arial MT"/>
              </a:rPr>
              <a:t>write</a:t>
            </a:r>
            <a:r>
              <a:rPr sz="1100" spc="360" dirty="0">
                <a:latin typeface="Arial MT"/>
                <a:cs typeface="Arial MT"/>
              </a:rPr>
              <a:t> </a:t>
            </a:r>
            <a:r>
              <a:rPr sz="1100" dirty="0">
                <a:latin typeface="Arial MT"/>
                <a:cs typeface="Arial MT"/>
              </a:rPr>
              <a:t>the</a:t>
            </a:r>
            <a:r>
              <a:rPr sz="1100" spc="360" dirty="0">
                <a:latin typeface="Arial MT"/>
                <a:cs typeface="Arial MT"/>
              </a:rPr>
              <a:t> </a:t>
            </a:r>
            <a:r>
              <a:rPr sz="1100" dirty="0">
                <a:latin typeface="Arial MT"/>
                <a:cs typeface="Arial MT"/>
              </a:rPr>
              <a:t>response</a:t>
            </a:r>
            <a:r>
              <a:rPr sz="1100" spc="360" dirty="0">
                <a:latin typeface="Arial MT"/>
                <a:cs typeface="Arial MT"/>
              </a:rPr>
              <a:t> </a:t>
            </a:r>
            <a:r>
              <a:rPr sz="1100" dirty="0">
                <a:latin typeface="Arial MT"/>
                <a:cs typeface="Arial MT"/>
              </a:rPr>
              <a:t>on</a:t>
            </a:r>
            <a:r>
              <a:rPr sz="1100" spc="360" dirty="0">
                <a:latin typeface="Arial MT"/>
                <a:cs typeface="Arial MT"/>
              </a:rPr>
              <a:t> </a:t>
            </a:r>
            <a:r>
              <a:rPr sz="1100" spc="-50" dirty="0">
                <a:latin typeface="Arial MT"/>
                <a:cs typeface="Arial MT"/>
              </a:rPr>
              <a:t>a </a:t>
            </a:r>
            <a:r>
              <a:rPr sz="1100" dirty="0">
                <a:latin typeface="Arial MT"/>
                <a:cs typeface="Arial MT"/>
              </a:rPr>
              <a:t>separate</a:t>
            </a:r>
            <a:r>
              <a:rPr sz="1100" spc="5" dirty="0">
                <a:latin typeface="Arial MT"/>
                <a:cs typeface="Arial MT"/>
              </a:rPr>
              <a:t> </a:t>
            </a:r>
            <a:r>
              <a:rPr sz="1100" dirty="0">
                <a:latin typeface="Arial MT"/>
                <a:cs typeface="Arial MT"/>
              </a:rPr>
              <a:t>sheet</a:t>
            </a:r>
            <a:r>
              <a:rPr sz="1100" spc="5" dirty="0">
                <a:latin typeface="Arial MT"/>
                <a:cs typeface="Arial MT"/>
              </a:rPr>
              <a:t> </a:t>
            </a:r>
            <a:r>
              <a:rPr lang="en-GB" sz="1100" spc="5" dirty="0">
                <a:latin typeface="Arial MT"/>
                <a:cs typeface="Arial MT"/>
              </a:rPr>
              <a:t>(over the page) for your teacher to review</a:t>
            </a:r>
            <a:r>
              <a:rPr sz="1100" spc="-10" dirty="0">
                <a:latin typeface="Arial MT"/>
                <a:cs typeface="Arial MT"/>
              </a:rPr>
              <a:t>.</a:t>
            </a:r>
            <a:endParaRPr lang="en-GB" sz="1100" spc="-10" dirty="0">
              <a:latin typeface="Arial MT"/>
              <a:cs typeface="Arial MT"/>
            </a:endParaRPr>
          </a:p>
          <a:p>
            <a:pPr marL="13335" marR="6350" indent="13970" algn="l">
              <a:lnSpc>
                <a:spcPct val="102899"/>
              </a:lnSpc>
              <a:spcBef>
                <a:spcPts val="165"/>
              </a:spcBef>
            </a:pPr>
            <a:endParaRPr sz="1100" dirty="0">
              <a:latin typeface="Arial MT"/>
              <a:cs typeface="Arial MT"/>
            </a:endParaRPr>
          </a:p>
          <a:p>
            <a:pPr marL="12700" marR="5080" indent="-635" algn="l">
              <a:lnSpc>
                <a:spcPts val="1320"/>
              </a:lnSpc>
              <a:spcBef>
                <a:spcPts val="45"/>
              </a:spcBef>
            </a:pPr>
            <a:r>
              <a:rPr sz="1100" dirty="0">
                <a:latin typeface="Arial MT"/>
                <a:cs typeface="Arial MT"/>
              </a:rPr>
              <a:t>A</a:t>
            </a:r>
            <a:r>
              <a:rPr sz="1100" spc="130" dirty="0">
                <a:latin typeface="Arial MT"/>
                <a:cs typeface="Arial MT"/>
              </a:rPr>
              <a:t>  </a:t>
            </a:r>
            <a:r>
              <a:rPr sz="1100" dirty="0">
                <a:latin typeface="Arial MT"/>
                <a:cs typeface="Arial MT"/>
              </a:rPr>
              <a:t>full</a:t>
            </a:r>
            <a:r>
              <a:rPr sz="1100" spc="135" dirty="0">
                <a:latin typeface="Arial MT"/>
                <a:cs typeface="Arial MT"/>
              </a:rPr>
              <a:t>  </a:t>
            </a:r>
            <a:r>
              <a:rPr sz="1100" dirty="0">
                <a:latin typeface="Arial MT"/>
                <a:cs typeface="Arial MT"/>
              </a:rPr>
              <a:t>point</a:t>
            </a:r>
            <a:r>
              <a:rPr sz="1100" spc="135" dirty="0">
                <a:latin typeface="Arial MT"/>
                <a:cs typeface="Arial MT"/>
              </a:rPr>
              <a:t>  </a:t>
            </a:r>
            <a:r>
              <a:rPr sz="1100" dirty="0">
                <a:latin typeface="Arial MT"/>
                <a:cs typeface="Arial MT"/>
              </a:rPr>
              <a:t>may</a:t>
            </a:r>
            <a:r>
              <a:rPr sz="1100" spc="130" dirty="0">
                <a:latin typeface="Arial MT"/>
                <a:cs typeface="Arial MT"/>
              </a:rPr>
              <a:t>  </a:t>
            </a:r>
            <a:r>
              <a:rPr sz="1100" dirty="0">
                <a:latin typeface="Arial MT"/>
                <a:cs typeface="Arial MT"/>
              </a:rPr>
              <a:t>need</a:t>
            </a:r>
            <a:r>
              <a:rPr sz="1100" spc="135" dirty="0">
                <a:latin typeface="Arial MT"/>
                <a:cs typeface="Arial MT"/>
              </a:rPr>
              <a:t>  </a:t>
            </a:r>
            <a:r>
              <a:rPr sz="1100" dirty="0">
                <a:latin typeface="Arial MT"/>
                <a:cs typeface="Arial MT"/>
              </a:rPr>
              <a:t>to</a:t>
            </a:r>
            <a:r>
              <a:rPr sz="1100" spc="135" dirty="0">
                <a:latin typeface="Arial MT"/>
                <a:cs typeface="Arial MT"/>
              </a:rPr>
              <a:t>  </a:t>
            </a:r>
            <a:r>
              <a:rPr sz="1100" dirty="0">
                <a:latin typeface="Arial MT"/>
                <a:cs typeface="Arial MT"/>
              </a:rPr>
              <a:t>go</a:t>
            </a:r>
            <a:r>
              <a:rPr sz="1100" spc="135" dirty="0">
                <a:latin typeface="Arial MT"/>
                <a:cs typeface="Arial MT"/>
              </a:rPr>
              <a:t>  </a:t>
            </a:r>
            <a:r>
              <a:rPr sz="1100" dirty="0">
                <a:latin typeface="Arial MT"/>
                <a:cs typeface="Arial MT"/>
              </a:rPr>
              <a:t>over</a:t>
            </a:r>
            <a:r>
              <a:rPr sz="1100" spc="130" dirty="0">
                <a:latin typeface="Arial MT"/>
                <a:cs typeface="Arial MT"/>
              </a:rPr>
              <a:t>  </a:t>
            </a:r>
            <a:r>
              <a:rPr sz="1100" spc="-25" dirty="0">
                <a:latin typeface="Arial MT"/>
                <a:cs typeface="Arial MT"/>
              </a:rPr>
              <a:t>one </a:t>
            </a:r>
            <a:r>
              <a:rPr sz="1100" dirty="0">
                <a:latin typeface="Arial MT"/>
                <a:cs typeface="Arial MT"/>
              </a:rPr>
              <a:t>paragraph</a:t>
            </a:r>
            <a:r>
              <a:rPr sz="1100" spc="175" dirty="0">
                <a:latin typeface="Arial MT"/>
                <a:cs typeface="Arial MT"/>
              </a:rPr>
              <a:t> </a:t>
            </a:r>
            <a:r>
              <a:rPr sz="1100" dirty="0">
                <a:latin typeface="Arial MT"/>
                <a:cs typeface="Arial MT"/>
              </a:rPr>
              <a:t>in</a:t>
            </a:r>
            <a:r>
              <a:rPr sz="1100" spc="180" dirty="0">
                <a:latin typeface="Arial MT"/>
                <a:cs typeface="Arial MT"/>
              </a:rPr>
              <a:t> </a:t>
            </a:r>
            <a:r>
              <a:rPr sz="1100" dirty="0">
                <a:latin typeface="Arial MT"/>
                <a:cs typeface="Arial MT"/>
              </a:rPr>
              <a:t>length,</a:t>
            </a:r>
            <a:r>
              <a:rPr sz="1100" spc="180" dirty="0">
                <a:latin typeface="Arial MT"/>
                <a:cs typeface="Arial MT"/>
              </a:rPr>
              <a:t> </a:t>
            </a:r>
            <a:r>
              <a:rPr sz="1100" dirty="0">
                <a:latin typeface="Arial MT"/>
                <a:cs typeface="Arial MT"/>
              </a:rPr>
              <a:t>so</a:t>
            </a:r>
            <a:r>
              <a:rPr sz="1100" spc="180" dirty="0">
                <a:latin typeface="Arial MT"/>
                <a:cs typeface="Arial MT"/>
              </a:rPr>
              <a:t> </a:t>
            </a:r>
            <a:r>
              <a:rPr sz="1100" dirty="0">
                <a:latin typeface="Arial MT"/>
                <a:cs typeface="Arial MT"/>
              </a:rPr>
              <a:t>think</a:t>
            </a:r>
            <a:r>
              <a:rPr sz="1100" spc="180" dirty="0">
                <a:latin typeface="Arial MT"/>
                <a:cs typeface="Arial MT"/>
              </a:rPr>
              <a:t> </a:t>
            </a:r>
            <a:r>
              <a:rPr sz="1100" dirty="0">
                <a:latin typeface="Arial MT"/>
                <a:cs typeface="Arial MT"/>
              </a:rPr>
              <a:t>of</a:t>
            </a:r>
            <a:r>
              <a:rPr sz="1100" spc="180" dirty="0">
                <a:latin typeface="Arial MT"/>
                <a:cs typeface="Arial MT"/>
              </a:rPr>
              <a:t> </a:t>
            </a:r>
            <a:r>
              <a:rPr sz="1100" dirty="0">
                <a:latin typeface="Arial MT"/>
                <a:cs typeface="Arial MT"/>
              </a:rPr>
              <a:t>the</a:t>
            </a:r>
            <a:r>
              <a:rPr sz="1100" spc="175" dirty="0">
                <a:latin typeface="Arial MT"/>
                <a:cs typeface="Arial MT"/>
              </a:rPr>
              <a:t> </a:t>
            </a:r>
            <a:r>
              <a:rPr sz="1100" spc="-10" dirty="0">
                <a:latin typeface="Arial MT"/>
                <a:cs typeface="Arial MT"/>
              </a:rPr>
              <a:t>amount </a:t>
            </a:r>
            <a:r>
              <a:rPr sz="1100" dirty="0">
                <a:latin typeface="Arial MT"/>
                <a:cs typeface="Arial MT"/>
              </a:rPr>
              <a:t>to</a:t>
            </a:r>
            <a:r>
              <a:rPr sz="1100" spc="315" dirty="0">
                <a:latin typeface="Arial MT"/>
                <a:cs typeface="Arial MT"/>
              </a:rPr>
              <a:t> </a:t>
            </a:r>
            <a:r>
              <a:rPr sz="1100" dirty="0">
                <a:latin typeface="Arial MT"/>
                <a:cs typeface="Arial MT"/>
              </a:rPr>
              <a:t>write</a:t>
            </a:r>
            <a:r>
              <a:rPr sz="1100" spc="315" dirty="0">
                <a:latin typeface="Arial MT"/>
                <a:cs typeface="Arial MT"/>
              </a:rPr>
              <a:t> </a:t>
            </a:r>
            <a:r>
              <a:rPr sz="1100" dirty="0">
                <a:latin typeface="Arial MT"/>
                <a:cs typeface="Arial MT"/>
              </a:rPr>
              <a:t>in</a:t>
            </a:r>
            <a:r>
              <a:rPr sz="1100" spc="320" dirty="0">
                <a:latin typeface="Arial MT"/>
                <a:cs typeface="Arial MT"/>
              </a:rPr>
              <a:t> </a:t>
            </a:r>
            <a:r>
              <a:rPr sz="1100" dirty="0">
                <a:latin typeface="Arial MT"/>
                <a:cs typeface="Arial MT"/>
              </a:rPr>
              <a:t>terms</a:t>
            </a:r>
            <a:r>
              <a:rPr sz="1100" spc="315" dirty="0">
                <a:latin typeface="Arial MT"/>
                <a:cs typeface="Arial MT"/>
              </a:rPr>
              <a:t> </a:t>
            </a:r>
            <a:r>
              <a:rPr sz="1100" dirty="0">
                <a:latin typeface="Arial MT"/>
                <a:cs typeface="Arial MT"/>
              </a:rPr>
              <a:t>of</a:t>
            </a:r>
            <a:r>
              <a:rPr sz="1100" spc="315" dirty="0">
                <a:latin typeface="Arial MT"/>
                <a:cs typeface="Arial MT"/>
              </a:rPr>
              <a:t> </a:t>
            </a:r>
            <a:r>
              <a:rPr sz="1100" dirty="0">
                <a:latin typeface="Arial MT"/>
                <a:cs typeface="Arial MT"/>
              </a:rPr>
              <a:t>how</a:t>
            </a:r>
            <a:r>
              <a:rPr sz="1100" spc="320" dirty="0">
                <a:latin typeface="Arial MT"/>
                <a:cs typeface="Arial MT"/>
              </a:rPr>
              <a:t> </a:t>
            </a:r>
            <a:r>
              <a:rPr sz="1100" dirty="0">
                <a:latin typeface="Arial MT"/>
                <a:cs typeface="Arial MT"/>
              </a:rPr>
              <a:t>many</a:t>
            </a:r>
            <a:r>
              <a:rPr sz="1100" spc="315" dirty="0">
                <a:latin typeface="Arial MT"/>
                <a:cs typeface="Arial MT"/>
              </a:rPr>
              <a:t> </a:t>
            </a:r>
            <a:r>
              <a:rPr sz="1100" dirty="0">
                <a:latin typeface="Arial MT"/>
                <a:cs typeface="Arial MT"/>
              </a:rPr>
              <a:t>points</a:t>
            </a:r>
            <a:r>
              <a:rPr sz="1100" spc="315" dirty="0">
                <a:latin typeface="Arial MT"/>
                <a:cs typeface="Arial MT"/>
              </a:rPr>
              <a:t> </a:t>
            </a:r>
            <a:r>
              <a:rPr sz="1100" spc="-25" dirty="0">
                <a:latin typeface="Arial MT"/>
                <a:cs typeface="Arial MT"/>
              </a:rPr>
              <a:t>you </a:t>
            </a:r>
            <a:r>
              <a:rPr sz="1100" dirty="0">
                <a:latin typeface="Arial MT"/>
                <a:cs typeface="Arial MT"/>
              </a:rPr>
              <a:t>make,</a:t>
            </a:r>
            <a:r>
              <a:rPr sz="1100" spc="25" dirty="0">
                <a:latin typeface="Arial MT"/>
                <a:cs typeface="Arial MT"/>
              </a:rPr>
              <a:t> </a:t>
            </a:r>
            <a:r>
              <a:rPr sz="1100" dirty="0">
                <a:latin typeface="Arial MT"/>
                <a:cs typeface="Arial MT"/>
              </a:rPr>
              <a:t>not</a:t>
            </a:r>
            <a:r>
              <a:rPr sz="1100" spc="25" dirty="0">
                <a:latin typeface="Arial MT"/>
                <a:cs typeface="Arial MT"/>
              </a:rPr>
              <a:t> </a:t>
            </a:r>
            <a:r>
              <a:rPr sz="1100" dirty="0">
                <a:latin typeface="Arial MT"/>
                <a:cs typeface="Arial MT"/>
              </a:rPr>
              <a:t>the</a:t>
            </a:r>
            <a:r>
              <a:rPr sz="1100" spc="25" dirty="0">
                <a:latin typeface="Arial MT"/>
                <a:cs typeface="Arial MT"/>
              </a:rPr>
              <a:t> </a:t>
            </a:r>
            <a:r>
              <a:rPr sz="1100" spc="-10" dirty="0">
                <a:latin typeface="Arial MT"/>
                <a:cs typeface="Arial MT"/>
              </a:rPr>
              <a:t>paragraphs.</a:t>
            </a:r>
            <a:endParaRPr sz="1100" dirty="0">
              <a:latin typeface="Arial MT"/>
              <a:cs typeface="Arial MT"/>
            </a:endParaRPr>
          </a:p>
        </p:txBody>
      </p:sp>
      <p:pic>
        <p:nvPicPr>
          <p:cNvPr id="5" name="Picture 4">
            <a:extLst>
              <a:ext uri="{FF2B5EF4-FFF2-40B4-BE49-F238E27FC236}">
                <a16:creationId xmlns:a16="http://schemas.microsoft.com/office/drawing/2014/main" id="{28FC57B6-60B2-6340-8812-65BAC72D7C78}"/>
              </a:ext>
            </a:extLst>
          </p:cNvPr>
          <p:cNvPicPr>
            <a:picLocks noChangeAspect="1"/>
          </p:cNvPicPr>
          <p:nvPr/>
        </p:nvPicPr>
        <p:blipFill>
          <a:blip r:embed="rId3">
            <a:duotone>
              <a:schemeClr val="accent4">
                <a:shade val="45000"/>
                <a:satMod val="135000"/>
              </a:schemeClr>
              <a:prstClr val="white"/>
            </a:duotone>
          </a:blip>
          <a:stretch>
            <a:fillRect/>
          </a:stretch>
        </p:blipFill>
        <p:spPr>
          <a:xfrm>
            <a:off x="0" y="10553372"/>
            <a:ext cx="7556500" cy="147352"/>
          </a:xfrm>
          <a:prstGeom prst="rect">
            <a:avLst/>
          </a:prstGeom>
        </p:spPr>
      </p:pic>
      <p:pic>
        <p:nvPicPr>
          <p:cNvPr id="7" name="object 32">
            <a:extLst>
              <a:ext uri="{FF2B5EF4-FFF2-40B4-BE49-F238E27FC236}">
                <a16:creationId xmlns:a16="http://schemas.microsoft.com/office/drawing/2014/main" id="{64B52B08-03C6-5255-98A6-F361BA92CA99}"/>
              </a:ext>
            </a:extLst>
          </p:cNvPr>
          <p:cNvPicPr/>
          <p:nvPr/>
        </p:nvPicPr>
        <p:blipFill>
          <a:blip r:embed="rId4" cstate="print">
            <a:duotone>
              <a:prstClr val="black"/>
              <a:schemeClr val="accent4">
                <a:tint val="45000"/>
                <a:satMod val="400000"/>
              </a:schemeClr>
            </a:duotone>
            <a:extLst>
              <a:ext uri="{BEBA8EAE-BF5A-486C-A8C5-ECC9F3942E4B}">
                <a14:imgProps xmlns:a14="http://schemas.microsoft.com/office/drawing/2010/main">
                  <a14:imgLayer r:embed="rId5">
                    <a14:imgEffect>
                      <a14:artisticPencilSketch/>
                    </a14:imgEffect>
                  </a14:imgLayer>
                </a14:imgProps>
              </a:ext>
            </a:extLst>
          </a:blip>
          <a:stretch>
            <a:fillRect/>
          </a:stretch>
        </p:blipFill>
        <p:spPr>
          <a:xfrm>
            <a:off x="2101850" y="4557223"/>
            <a:ext cx="3069566" cy="1350324"/>
          </a:xfrm>
          <a:prstGeom prst="rect">
            <a:avLst/>
          </a:prstGeom>
          <a:gradFill flip="none" rotWithShape="1">
            <a:gsLst>
              <a:gs pos="0">
                <a:srgbClr val="7030A0">
                  <a:tint val="66000"/>
                  <a:satMod val="160000"/>
                </a:srgbClr>
              </a:gs>
              <a:gs pos="50000">
                <a:srgbClr val="7030A0">
                  <a:tint val="44500"/>
                  <a:satMod val="160000"/>
                </a:srgbClr>
              </a:gs>
              <a:gs pos="100000">
                <a:srgbClr val="7030A0">
                  <a:tint val="23500"/>
                  <a:satMod val="160000"/>
                </a:srgbClr>
              </a:gs>
            </a:gsLst>
            <a:lin ang="2700000" scaled="1"/>
            <a:tileRect/>
          </a:gradFill>
          <a:effectLst>
            <a:outerShdw blurRad="50800" dist="38100" dir="2700000" algn="tl" rotWithShape="0">
              <a:prstClr val="black">
                <a:alpha val="40000"/>
              </a:prstClr>
            </a:outerShdw>
          </a:effectLst>
        </p:spPr>
      </p:pic>
      <p:sp>
        <p:nvSpPr>
          <p:cNvPr id="8" name="object 33">
            <a:extLst>
              <a:ext uri="{FF2B5EF4-FFF2-40B4-BE49-F238E27FC236}">
                <a16:creationId xmlns:a16="http://schemas.microsoft.com/office/drawing/2014/main" id="{F0A34937-66B2-AB2D-463D-FA595704A94E}"/>
              </a:ext>
            </a:extLst>
          </p:cNvPr>
          <p:cNvSpPr txBox="1"/>
          <p:nvPr/>
        </p:nvSpPr>
        <p:spPr>
          <a:xfrm>
            <a:off x="2276463" y="4700861"/>
            <a:ext cx="2720340" cy="1063048"/>
          </a:xfrm>
          <a:prstGeom prst="rect">
            <a:avLst/>
          </a:prstGeom>
          <a:noFill/>
        </p:spPr>
        <p:txBody>
          <a:bodyPr vert="horz" wrap="square" lIns="0" tIns="7620" rIns="0" bIns="0" rtlCol="0">
            <a:spAutoFit/>
          </a:bodyPr>
          <a:lstStyle/>
          <a:p>
            <a:pPr marL="39370" marR="5080" indent="-27305" algn="ctr">
              <a:lnSpc>
                <a:spcPct val="102600"/>
              </a:lnSpc>
              <a:spcBef>
                <a:spcPts val="60"/>
              </a:spcBef>
            </a:pPr>
            <a:r>
              <a:rPr lang="en-GB" sz="1300" b="1" dirty="0">
                <a:latin typeface="Arial MT"/>
                <a:cs typeface="Arial MT"/>
              </a:rPr>
              <a:t>EXAM PLAN</a:t>
            </a:r>
          </a:p>
          <a:p>
            <a:pPr marL="39370" marR="5080" indent="-27305" algn="ctr">
              <a:lnSpc>
                <a:spcPct val="102600"/>
              </a:lnSpc>
              <a:spcBef>
                <a:spcPts val="60"/>
              </a:spcBef>
            </a:pPr>
            <a:endParaRPr lang="en-GB" sz="1300" dirty="0">
              <a:latin typeface="Arial MT"/>
              <a:cs typeface="Arial MT"/>
            </a:endParaRPr>
          </a:p>
          <a:p>
            <a:pPr marL="39370" marR="5080" indent="-27305" algn="ctr">
              <a:lnSpc>
                <a:spcPct val="102600"/>
              </a:lnSpc>
              <a:spcBef>
                <a:spcPts val="60"/>
              </a:spcBef>
            </a:pPr>
            <a:r>
              <a:rPr lang="en-GB" sz="1300" dirty="0">
                <a:latin typeface="Arial MT"/>
                <a:cs typeface="Arial MT"/>
              </a:rPr>
              <a:t>How does </a:t>
            </a:r>
            <a:r>
              <a:rPr lang="en-GB" sz="1300" i="1" dirty="0">
                <a:latin typeface="Arial MT"/>
                <a:cs typeface="Arial MT"/>
              </a:rPr>
              <a:t>‘Feeling’ </a:t>
            </a:r>
            <a:r>
              <a:rPr lang="en-GB" sz="1300" dirty="0">
                <a:latin typeface="Arial MT"/>
                <a:cs typeface="Arial MT"/>
              </a:rPr>
              <a:t>present attitudes towards the COVID pandemic?</a:t>
            </a:r>
          </a:p>
          <a:p>
            <a:pPr marL="39370" marR="5080" indent="-27305" algn="ctr">
              <a:lnSpc>
                <a:spcPct val="102600"/>
              </a:lnSpc>
              <a:spcBef>
                <a:spcPts val="60"/>
              </a:spcBef>
            </a:pPr>
            <a:r>
              <a:rPr lang="en-GB" sz="1300" dirty="0">
                <a:latin typeface="Arial MT"/>
                <a:cs typeface="Arial MT"/>
              </a:rPr>
              <a:t>[24 marks]</a:t>
            </a:r>
            <a:endParaRPr sz="1300" dirty="0">
              <a:latin typeface="Arial MT"/>
              <a:cs typeface="Arial MT"/>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E165B4-6DBA-5926-5668-3E5B9637F779}"/>
              </a:ext>
            </a:extLst>
          </p:cNvPr>
          <p:cNvPicPr>
            <a:picLocks noChangeAspect="1"/>
          </p:cNvPicPr>
          <p:nvPr/>
        </p:nvPicPr>
        <p:blipFill>
          <a:blip r:embed="rId2"/>
          <a:stretch>
            <a:fillRect/>
          </a:stretch>
        </p:blipFill>
        <p:spPr>
          <a:xfrm>
            <a:off x="-4318" y="6962834"/>
            <a:ext cx="3493311" cy="3718882"/>
          </a:xfrm>
          <a:prstGeom prst="rect">
            <a:avLst/>
          </a:prstGeom>
        </p:spPr>
      </p:pic>
      <p:pic>
        <p:nvPicPr>
          <p:cNvPr id="3" name="Picture 2">
            <a:extLst>
              <a:ext uri="{FF2B5EF4-FFF2-40B4-BE49-F238E27FC236}">
                <a16:creationId xmlns:a16="http://schemas.microsoft.com/office/drawing/2014/main" id="{BDBF5E18-0A9F-1632-CA6E-015D348C885C}"/>
              </a:ext>
            </a:extLst>
          </p:cNvPr>
          <p:cNvPicPr>
            <a:picLocks noChangeAspect="1"/>
          </p:cNvPicPr>
          <p:nvPr/>
        </p:nvPicPr>
        <p:blipFill>
          <a:blip r:embed="rId3">
            <a:duotone>
              <a:schemeClr val="accent4">
                <a:shade val="45000"/>
                <a:satMod val="135000"/>
              </a:schemeClr>
              <a:prstClr val="white"/>
            </a:duotone>
          </a:blip>
          <a:stretch>
            <a:fillRect/>
          </a:stretch>
        </p:blipFill>
        <p:spPr>
          <a:xfrm>
            <a:off x="0" y="10553372"/>
            <a:ext cx="7556500" cy="147352"/>
          </a:xfrm>
          <a:prstGeom prst="rect">
            <a:avLst/>
          </a:prstGeom>
        </p:spPr>
      </p:pic>
      <p:sp>
        <p:nvSpPr>
          <p:cNvPr id="5" name="Text Box 2">
            <a:extLst>
              <a:ext uri="{FF2B5EF4-FFF2-40B4-BE49-F238E27FC236}">
                <a16:creationId xmlns:a16="http://schemas.microsoft.com/office/drawing/2014/main" id="{81186686-6476-7B0F-86A9-EEF8A07800C0}"/>
              </a:ext>
            </a:extLst>
          </p:cNvPr>
          <p:cNvSpPr txBox="1">
            <a:spLocks noChangeArrowheads="1"/>
          </p:cNvSpPr>
          <p:nvPr/>
        </p:nvSpPr>
        <p:spPr bwMode="auto">
          <a:xfrm>
            <a:off x="362424" y="698500"/>
            <a:ext cx="6831651" cy="9583969"/>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marL="0" marR="0" lvl="0" indent="0" algn="l" defTabSz="457200" rtl="0" eaLnBrk="1" fontAlgn="auto" latinLnBrk="0" hangingPunct="1">
              <a:lnSpc>
                <a:spcPct val="150000"/>
              </a:lnSpc>
              <a:spcBef>
                <a:spcPts val="0"/>
              </a:spcBef>
              <a:spcAft>
                <a:spcPts val="1000"/>
              </a:spcAft>
              <a:buClrTx/>
              <a:buSzTx/>
              <a:buFontTx/>
              <a:buNone/>
              <a:tabLst/>
              <a:defRPr/>
            </a:pPr>
            <a:r>
              <a:rPr kumimoji="0" lang="en-GB"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p:txBody>
      </p:sp>
      <p:pic>
        <p:nvPicPr>
          <p:cNvPr id="6" name="object 32">
            <a:extLst>
              <a:ext uri="{FF2B5EF4-FFF2-40B4-BE49-F238E27FC236}">
                <a16:creationId xmlns:a16="http://schemas.microsoft.com/office/drawing/2014/main" id="{B716FC8D-F1E1-CADC-AEAC-4CDEA649F61D}"/>
              </a:ext>
            </a:extLst>
          </p:cNvPr>
          <p:cNvPicPr/>
          <p:nvPr/>
        </p:nvPicPr>
        <p:blipFill>
          <a:blip r:embed="rId4" cstate="print">
            <a:duotone>
              <a:prstClr val="black"/>
              <a:schemeClr val="accent4">
                <a:tint val="45000"/>
                <a:satMod val="400000"/>
              </a:schemeClr>
            </a:duotone>
            <a:extLst>
              <a:ext uri="{BEBA8EAE-BF5A-486C-A8C5-ECC9F3942E4B}">
                <a14:imgProps xmlns:a14="http://schemas.microsoft.com/office/drawing/2010/main">
                  <a14:imgLayer r:embed="rId5">
                    <a14:imgEffect>
                      <a14:artisticPencilSketch/>
                    </a14:imgEffect>
                  </a14:imgLayer>
                </a14:imgProps>
              </a:ext>
            </a:extLst>
          </a:blip>
          <a:stretch>
            <a:fillRect/>
          </a:stretch>
        </p:blipFill>
        <p:spPr>
          <a:xfrm>
            <a:off x="2254250" y="207907"/>
            <a:ext cx="3069566" cy="581648"/>
          </a:xfrm>
          <a:prstGeom prst="rect">
            <a:avLst/>
          </a:prstGeom>
          <a:gradFill flip="none" rotWithShape="1">
            <a:gsLst>
              <a:gs pos="0">
                <a:srgbClr val="7030A0">
                  <a:tint val="66000"/>
                  <a:satMod val="160000"/>
                </a:srgbClr>
              </a:gs>
              <a:gs pos="50000">
                <a:srgbClr val="7030A0">
                  <a:tint val="44500"/>
                  <a:satMod val="160000"/>
                </a:srgbClr>
              </a:gs>
              <a:gs pos="100000">
                <a:srgbClr val="7030A0">
                  <a:tint val="23500"/>
                  <a:satMod val="160000"/>
                </a:srgbClr>
              </a:gs>
            </a:gsLst>
            <a:lin ang="2700000" scaled="1"/>
            <a:tileRect/>
          </a:gradFill>
          <a:effectLst>
            <a:outerShdw blurRad="50800" dist="38100" dir="2700000" algn="tl" rotWithShape="0">
              <a:prstClr val="black">
                <a:alpha val="40000"/>
              </a:prstClr>
            </a:outerShdw>
          </a:effectLst>
        </p:spPr>
      </p:pic>
      <p:sp>
        <p:nvSpPr>
          <p:cNvPr id="7" name="object 33">
            <a:extLst>
              <a:ext uri="{FF2B5EF4-FFF2-40B4-BE49-F238E27FC236}">
                <a16:creationId xmlns:a16="http://schemas.microsoft.com/office/drawing/2014/main" id="{24EC6E70-C857-BB0F-1E13-0962DA4E56A4}"/>
              </a:ext>
            </a:extLst>
          </p:cNvPr>
          <p:cNvSpPr txBox="1"/>
          <p:nvPr/>
        </p:nvSpPr>
        <p:spPr>
          <a:xfrm>
            <a:off x="2432026" y="292170"/>
            <a:ext cx="2720340" cy="406330"/>
          </a:xfrm>
          <a:prstGeom prst="rect">
            <a:avLst/>
          </a:prstGeom>
          <a:noFill/>
        </p:spPr>
        <p:txBody>
          <a:bodyPr vert="horz" wrap="square" lIns="0" tIns="7620" rIns="0" bIns="0" rtlCol="0">
            <a:spAutoFit/>
          </a:bodyPr>
          <a:lstStyle/>
          <a:p>
            <a:pPr marL="39370" marR="5080" indent="-27305" algn="ctr">
              <a:lnSpc>
                <a:spcPct val="102600"/>
              </a:lnSpc>
              <a:spcBef>
                <a:spcPts val="60"/>
              </a:spcBef>
            </a:pPr>
            <a:r>
              <a:rPr lang="en-GB" sz="1300" dirty="0">
                <a:latin typeface="Arial MT"/>
                <a:cs typeface="Arial MT"/>
              </a:rPr>
              <a:t>How does </a:t>
            </a:r>
            <a:r>
              <a:rPr lang="en-GB" sz="1300" i="1" dirty="0">
                <a:latin typeface="Arial MT"/>
                <a:cs typeface="Arial MT"/>
              </a:rPr>
              <a:t>‘Feeling’ </a:t>
            </a:r>
            <a:r>
              <a:rPr lang="en-GB" sz="1300" dirty="0">
                <a:latin typeface="Arial MT"/>
                <a:cs typeface="Arial MT"/>
              </a:rPr>
              <a:t>present attitudes towards the COVID pandemic?</a:t>
            </a:r>
            <a:endParaRPr sz="1300" dirty="0">
              <a:latin typeface="Arial MT"/>
              <a:cs typeface="Arial MT"/>
            </a:endParaRPr>
          </a:p>
        </p:txBody>
      </p:sp>
    </p:spTree>
    <p:extLst>
      <p:ext uri="{BB962C8B-B14F-4D97-AF65-F5344CB8AC3E}">
        <p14:creationId xmlns:p14="http://schemas.microsoft.com/office/powerpoint/2010/main" val="17596101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4" name="Picture 63">
            <a:extLst>
              <a:ext uri="{FF2B5EF4-FFF2-40B4-BE49-F238E27FC236}">
                <a16:creationId xmlns:a16="http://schemas.microsoft.com/office/drawing/2014/main" id="{EF69BEBB-1223-419A-1D29-AB3672AEF913}"/>
              </a:ext>
            </a:extLst>
          </p:cNvPr>
          <p:cNvPicPr>
            <a:picLocks noChangeAspect="1"/>
          </p:cNvPicPr>
          <p:nvPr/>
        </p:nvPicPr>
        <p:blipFill>
          <a:blip r:embed="rId2"/>
          <a:stretch>
            <a:fillRect/>
          </a:stretch>
        </p:blipFill>
        <p:spPr>
          <a:xfrm>
            <a:off x="-4318" y="6962834"/>
            <a:ext cx="3493311" cy="3718882"/>
          </a:xfrm>
          <a:prstGeom prst="rect">
            <a:avLst/>
          </a:prstGeom>
        </p:spPr>
      </p:pic>
      <p:sp>
        <p:nvSpPr>
          <p:cNvPr id="2" name="object 2"/>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b="0" i="0" spc="-265" dirty="0">
                <a:latin typeface="Modern Love" panose="04090805081005020601" pitchFamily="82" charset="0"/>
              </a:rPr>
              <a:t>Glossary</a:t>
            </a:r>
          </a:p>
        </p:txBody>
      </p:sp>
      <p:pic>
        <p:nvPicPr>
          <p:cNvPr id="3" name="object 3"/>
          <p:cNvPicPr/>
          <p:nvPr/>
        </p:nvPicPr>
        <p:blipFill>
          <a:blip r:embed="rId3" cstate="print">
            <a:duotone>
              <a:schemeClr val="accent4">
                <a:shade val="45000"/>
                <a:satMod val="135000"/>
              </a:schemeClr>
              <a:prstClr val="white"/>
            </a:duotone>
          </a:blip>
          <a:stretch>
            <a:fillRect/>
          </a:stretch>
        </p:blipFill>
        <p:spPr>
          <a:xfrm>
            <a:off x="279979" y="1489122"/>
            <a:ext cx="966104" cy="8861278"/>
          </a:xfrm>
          <a:prstGeom prst="rect">
            <a:avLst/>
          </a:prstGeom>
        </p:spPr>
      </p:pic>
      <p:pic>
        <p:nvPicPr>
          <p:cNvPr id="4" name="object 4"/>
          <p:cNvPicPr/>
          <p:nvPr/>
        </p:nvPicPr>
        <p:blipFill>
          <a:blip r:embed="rId4" cstate="print">
            <a:duotone>
              <a:schemeClr val="accent4">
                <a:shade val="45000"/>
                <a:satMod val="135000"/>
              </a:schemeClr>
              <a:prstClr val="white"/>
            </a:duotone>
          </a:blip>
          <a:stretch>
            <a:fillRect/>
          </a:stretch>
        </p:blipFill>
        <p:spPr>
          <a:xfrm>
            <a:off x="3780027" y="1489122"/>
            <a:ext cx="959929" cy="8861278"/>
          </a:xfrm>
          <a:prstGeom prst="rect">
            <a:avLst/>
          </a:prstGeom>
        </p:spPr>
      </p:pic>
      <p:sp>
        <p:nvSpPr>
          <p:cNvPr id="5" name="object 5"/>
          <p:cNvSpPr txBox="1"/>
          <p:nvPr/>
        </p:nvSpPr>
        <p:spPr>
          <a:xfrm>
            <a:off x="330779" y="1521379"/>
            <a:ext cx="588010" cy="177800"/>
          </a:xfrm>
          <a:prstGeom prst="rect">
            <a:avLst/>
          </a:prstGeom>
        </p:spPr>
        <p:txBody>
          <a:bodyPr vert="horz" wrap="square" lIns="0" tIns="12700" rIns="0" bIns="0" rtlCol="0">
            <a:spAutoFit/>
          </a:bodyPr>
          <a:lstStyle/>
          <a:p>
            <a:pPr marL="12700">
              <a:lnSpc>
                <a:spcPct val="100000"/>
              </a:lnSpc>
              <a:spcBef>
                <a:spcPts val="100"/>
              </a:spcBef>
            </a:pPr>
            <a:r>
              <a:rPr sz="1000" b="1" spc="-10" dirty="0">
                <a:latin typeface="Arial"/>
                <a:cs typeface="Arial"/>
              </a:rPr>
              <a:t>Adjective</a:t>
            </a:r>
            <a:endParaRPr sz="1000">
              <a:latin typeface="Arial"/>
              <a:cs typeface="Arial"/>
            </a:endParaRPr>
          </a:p>
        </p:txBody>
      </p:sp>
      <p:sp>
        <p:nvSpPr>
          <p:cNvPr id="6" name="object 6"/>
          <p:cNvSpPr txBox="1"/>
          <p:nvPr/>
        </p:nvSpPr>
        <p:spPr>
          <a:xfrm>
            <a:off x="1284183" y="1522014"/>
            <a:ext cx="1009015" cy="177800"/>
          </a:xfrm>
          <a:prstGeom prst="rect">
            <a:avLst/>
          </a:prstGeom>
        </p:spPr>
        <p:txBody>
          <a:bodyPr vert="horz" wrap="square" lIns="0" tIns="12700" rIns="0" bIns="0" rtlCol="0">
            <a:spAutoFit/>
          </a:bodyPr>
          <a:lstStyle/>
          <a:p>
            <a:pPr marL="12700">
              <a:lnSpc>
                <a:spcPct val="100000"/>
              </a:lnSpc>
              <a:spcBef>
                <a:spcPts val="100"/>
              </a:spcBef>
            </a:pPr>
            <a:r>
              <a:rPr sz="1000" i="1" dirty="0">
                <a:latin typeface="Arial"/>
                <a:cs typeface="Arial"/>
              </a:rPr>
              <a:t>Describes</a:t>
            </a:r>
            <a:r>
              <a:rPr sz="1000" i="1" spc="-40" dirty="0">
                <a:latin typeface="Arial"/>
                <a:cs typeface="Arial"/>
              </a:rPr>
              <a:t> </a:t>
            </a:r>
            <a:r>
              <a:rPr sz="1000" i="1" dirty="0">
                <a:latin typeface="Arial"/>
                <a:cs typeface="Arial"/>
              </a:rPr>
              <a:t>a</a:t>
            </a:r>
            <a:r>
              <a:rPr sz="1000" i="1" spc="-40" dirty="0">
                <a:latin typeface="Arial"/>
                <a:cs typeface="Arial"/>
              </a:rPr>
              <a:t> </a:t>
            </a:r>
            <a:r>
              <a:rPr sz="1000" i="1" spc="-20" dirty="0">
                <a:latin typeface="Arial"/>
                <a:cs typeface="Arial"/>
              </a:rPr>
              <a:t>noun</a:t>
            </a:r>
            <a:endParaRPr sz="1000">
              <a:latin typeface="Arial"/>
              <a:cs typeface="Arial"/>
            </a:endParaRPr>
          </a:p>
        </p:txBody>
      </p:sp>
      <p:sp>
        <p:nvSpPr>
          <p:cNvPr id="7" name="object 7"/>
          <p:cNvSpPr txBox="1"/>
          <p:nvPr/>
        </p:nvSpPr>
        <p:spPr>
          <a:xfrm>
            <a:off x="1284183" y="1826814"/>
            <a:ext cx="1449070" cy="177800"/>
          </a:xfrm>
          <a:prstGeom prst="rect">
            <a:avLst/>
          </a:prstGeom>
        </p:spPr>
        <p:txBody>
          <a:bodyPr vert="horz" wrap="square" lIns="0" tIns="12700" rIns="0" bIns="0" rtlCol="0">
            <a:spAutoFit/>
          </a:bodyPr>
          <a:lstStyle/>
          <a:p>
            <a:pPr marL="12700">
              <a:lnSpc>
                <a:spcPct val="100000"/>
              </a:lnSpc>
              <a:spcBef>
                <a:spcPts val="100"/>
              </a:spcBef>
            </a:pPr>
            <a:r>
              <a:rPr sz="1000" i="1" dirty="0">
                <a:latin typeface="Arial"/>
                <a:cs typeface="Arial"/>
              </a:rPr>
              <a:t>‘green’</a:t>
            </a:r>
            <a:r>
              <a:rPr sz="1000" i="1" spc="114" dirty="0">
                <a:latin typeface="Arial"/>
                <a:cs typeface="Arial"/>
              </a:rPr>
              <a:t> </a:t>
            </a:r>
            <a:r>
              <a:rPr sz="1000" i="1" dirty="0">
                <a:latin typeface="Arial"/>
                <a:cs typeface="Arial"/>
              </a:rPr>
              <a:t>‘beautiful’</a:t>
            </a:r>
            <a:r>
              <a:rPr sz="1000" i="1" spc="114" dirty="0">
                <a:latin typeface="Arial"/>
                <a:cs typeface="Arial"/>
              </a:rPr>
              <a:t> </a:t>
            </a:r>
            <a:r>
              <a:rPr sz="1000" i="1" spc="-10" dirty="0">
                <a:latin typeface="Arial"/>
                <a:cs typeface="Arial"/>
              </a:rPr>
              <a:t>‘iconic’</a:t>
            </a:r>
            <a:endParaRPr sz="1000">
              <a:latin typeface="Arial"/>
              <a:cs typeface="Arial"/>
            </a:endParaRPr>
          </a:p>
        </p:txBody>
      </p:sp>
      <p:sp>
        <p:nvSpPr>
          <p:cNvPr id="8" name="object 8"/>
          <p:cNvSpPr txBox="1"/>
          <p:nvPr/>
        </p:nvSpPr>
        <p:spPr>
          <a:xfrm>
            <a:off x="3830828" y="1521379"/>
            <a:ext cx="582930" cy="330200"/>
          </a:xfrm>
          <a:prstGeom prst="rect">
            <a:avLst/>
          </a:prstGeom>
        </p:spPr>
        <p:txBody>
          <a:bodyPr vert="horz" wrap="square" lIns="0" tIns="12700" rIns="0" bIns="0" rtlCol="0">
            <a:spAutoFit/>
          </a:bodyPr>
          <a:lstStyle/>
          <a:p>
            <a:pPr marL="12700" marR="5080">
              <a:lnSpc>
                <a:spcPct val="100000"/>
              </a:lnSpc>
              <a:spcBef>
                <a:spcPts val="100"/>
              </a:spcBef>
            </a:pPr>
            <a:r>
              <a:rPr sz="1000" b="1" spc="-10" dirty="0">
                <a:latin typeface="Arial"/>
                <a:cs typeface="Arial"/>
              </a:rPr>
              <a:t>Emotive language</a:t>
            </a:r>
            <a:endParaRPr sz="1000">
              <a:latin typeface="Arial"/>
              <a:cs typeface="Arial"/>
            </a:endParaRPr>
          </a:p>
        </p:txBody>
      </p:sp>
      <p:sp>
        <p:nvSpPr>
          <p:cNvPr id="9" name="object 9"/>
          <p:cNvSpPr txBox="1"/>
          <p:nvPr/>
        </p:nvSpPr>
        <p:spPr>
          <a:xfrm>
            <a:off x="4778057" y="1522014"/>
            <a:ext cx="1978025" cy="1010285"/>
          </a:xfrm>
          <a:prstGeom prst="rect">
            <a:avLst/>
          </a:prstGeom>
        </p:spPr>
        <p:txBody>
          <a:bodyPr vert="horz" wrap="square" lIns="0" tIns="12700" rIns="0" bIns="0" rtlCol="0">
            <a:spAutoFit/>
          </a:bodyPr>
          <a:lstStyle/>
          <a:p>
            <a:pPr marL="12700" marR="5080">
              <a:lnSpc>
                <a:spcPct val="100000"/>
              </a:lnSpc>
              <a:spcBef>
                <a:spcPts val="100"/>
              </a:spcBef>
            </a:pPr>
            <a:r>
              <a:rPr sz="1000" i="1" dirty="0">
                <a:latin typeface="Arial"/>
                <a:cs typeface="Arial"/>
              </a:rPr>
              <a:t>Language</a:t>
            </a:r>
            <a:r>
              <a:rPr sz="1000" i="1" spc="-10" dirty="0">
                <a:latin typeface="Arial"/>
                <a:cs typeface="Arial"/>
              </a:rPr>
              <a:t> </a:t>
            </a:r>
            <a:r>
              <a:rPr sz="1000" i="1" dirty="0">
                <a:latin typeface="Arial"/>
                <a:cs typeface="Arial"/>
              </a:rPr>
              <a:t>strongly</a:t>
            </a:r>
            <a:r>
              <a:rPr sz="1000" i="1" spc="-10" dirty="0">
                <a:latin typeface="Arial"/>
                <a:cs typeface="Arial"/>
              </a:rPr>
              <a:t> </a:t>
            </a:r>
            <a:r>
              <a:rPr sz="1000" i="1" dirty="0">
                <a:latin typeface="Arial"/>
                <a:cs typeface="Arial"/>
              </a:rPr>
              <a:t>associated</a:t>
            </a:r>
            <a:r>
              <a:rPr sz="1000" i="1" spc="-10" dirty="0">
                <a:latin typeface="Arial"/>
                <a:cs typeface="Arial"/>
              </a:rPr>
              <a:t> </a:t>
            </a:r>
            <a:r>
              <a:rPr sz="1000" i="1" spc="-20" dirty="0">
                <a:latin typeface="Arial"/>
                <a:cs typeface="Arial"/>
              </a:rPr>
              <a:t>with </a:t>
            </a:r>
            <a:r>
              <a:rPr sz="1000" i="1" spc="-10" dirty="0">
                <a:latin typeface="Arial"/>
                <a:cs typeface="Arial"/>
              </a:rPr>
              <a:t>emotions</a:t>
            </a:r>
            <a:endParaRPr sz="1000">
              <a:latin typeface="Arial"/>
              <a:cs typeface="Arial"/>
            </a:endParaRPr>
          </a:p>
          <a:p>
            <a:pPr marL="12700">
              <a:lnSpc>
                <a:spcPct val="100000"/>
              </a:lnSpc>
              <a:spcBef>
                <a:spcPts val="800"/>
              </a:spcBef>
            </a:pPr>
            <a:r>
              <a:rPr sz="1000" i="1" dirty="0">
                <a:latin typeface="Arial"/>
                <a:cs typeface="Arial"/>
              </a:rPr>
              <a:t>‘hate’</a:t>
            </a:r>
            <a:r>
              <a:rPr sz="1000" i="1" spc="114" dirty="0">
                <a:latin typeface="Arial"/>
                <a:cs typeface="Arial"/>
              </a:rPr>
              <a:t> </a:t>
            </a:r>
            <a:r>
              <a:rPr sz="1000" i="1" dirty="0">
                <a:latin typeface="Arial"/>
                <a:cs typeface="Arial"/>
              </a:rPr>
              <a:t>‘freedom’</a:t>
            </a:r>
            <a:r>
              <a:rPr sz="1000" i="1" spc="120" dirty="0">
                <a:latin typeface="Arial"/>
                <a:cs typeface="Arial"/>
              </a:rPr>
              <a:t> </a:t>
            </a:r>
            <a:r>
              <a:rPr sz="1000" i="1" spc="-10" dirty="0">
                <a:latin typeface="Arial"/>
                <a:cs typeface="Arial"/>
              </a:rPr>
              <a:t>‘disaster’</a:t>
            </a:r>
            <a:endParaRPr sz="1000">
              <a:latin typeface="Arial"/>
              <a:cs typeface="Arial"/>
            </a:endParaRPr>
          </a:p>
          <a:p>
            <a:pPr marL="12700" marR="93980">
              <a:lnSpc>
                <a:spcPct val="100000"/>
              </a:lnSpc>
              <a:spcBef>
                <a:spcPts val="950"/>
              </a:spcBef>
            </a:pPr>
            <a:r>
              <a:rPr sz="1000" i="1" dirty="0">
                <a:latin typeface="Arial"/>
                <a:cs typeface="Arial"/>
              </a:rPr>
              <a:t>Understanding</a:t>
            </a:r>
            <a:r>
              <a:rPr sz="1000" i="1" spc="20" dirty="0">
                <a:latin typeface="Arial"/>
                <a:cs typeface="Arial"/>
              </a:rPr>
              <a:t> </a:t>
            </a:r>
            <a:r>
              <a:rPr sz="1000" i="1" dirty="0">
                <a:latin typeface="Arial"/>
                <a:cs typeface="Arial"/>
              </a:rPr>
              <a:t>feelings</a:t>
            </a:r>
            <a:r>
              <a:rPr sz="1000" i="1" spc="20" dirty="0">
                <a:latin typeface="Arial"/>
                <a:cs typeface="Arial"/>
              </a:rPr>
              <a:t> </a:t>
            </a:r>
            <a:r>
              <a:rPr sz="1000" i="1" dirty="0">
                <a:latin typeface="Arial"/>
                <a:cs typeface="Arial"/>
              </a:rPr>
              <a:t>based</a:t>
            </a:r>
            <a:r>
              <a:rPr sz="1000" i="1" spc="20" dirty="0">
                <a:latin typeface="Arial"/>
                <a:cs typeface="Arial"/>
              </a:rPr>
              <a:t> </a:t>
            </a:r>
            <a:r>
              <a:rPr sz="1000" i="1" spc="-25" dirty="0">
                <a:latin typeface="Arial"/>
                <a:cs typeface="Arial"/>
              </a:rPr>
              <a:t>on </a:t>
            </a:r>
            <a:r>
              <a:rPr sz="1000" i="1" spc="-10" dirty="0">
                <a:latin typeface="Arial"/>
                <a:cs typeface="Arial"/>
              </a:rPr>
              <a:t>experience</a:t>
            </a:r>
            <a:endParaRPr sz="1000">
              <a:latin typeface="Arial"/>
              <a:cs typeface="Arial"/>
            </a:endParaRPr>
          </a:p>
        </p:txBody>
      </p:sp>
      <p:sp>
        <p:nvSpPr>
          <p:cNvPr id="10" name="object 10"/>
          <p:cNvSpPr txBox="1"/>
          <p:nvPr/>
        </p:nvSpPr>
        <p:spPr>
          <a:xfrm>
            <a:off x="330779" y="2200849"/>
            <a:ext cx="455930" cy="177800"/>
          </a:xfrm>
          <a:prstGeom prst="rect">
            <a:avLst/>
          </a:prstGeom>
        </p:spPr>
        <p:txBody>
          <a:bodyPr vert="horz" wrap="square" lIns="0" tIns="12700" rIns="0" bIns="0" rtlCol="0">
            <a:spAutoFit/>
          </a:bodyPr>
          <a:lstStyle/>
          <a:p>
            <a:pPr marL="12700">
              <a:lnSpc>
                <a:spcPct val="100000"/>
              </a:lnSpc>
              <a:spcBef>
                <a:spcPts val="100"/>
              </a:spcBef>
            </a:pPr>
            <a:r>
              <a:rPr sz="1000" b="1" spc="-10" dirty="0">
                <a:latin typeface="Arial"/>
                <a:cs typeface="Arial"/>
              </a:rPr>
              <a:t>Adverb</a:t>
            </a:r>
            <a:endParaRPr sz="1000">
              <a:latin typeface="Arial"/>
              <a:cs typeface="Arial"/>
            </a:endParaRPr>
          </a:p>
        </p:txBody>
      </p:sp>
      <p:sp>
        <p:nvSpPr>
          <p:cNvPr id="11" name="object 11"/>
          <p:cNvSpPr txBox="1"/>
          <p:nvPr/>
        </p:nvSpPr>
        <p:spPr>
          <a:xfrm>
            <a:off x="1284183" y="2201484"/>
            <a:ext cx="1659889" cy="177800"/>
          </a:xfrm>
          <a:prstGeom prst="rect">
            <a:avLst/>
          </a:prstGeom>
        </p:spPr>
        <p:txBody>
          <a:bodyPr vert="horz" wrap="square" lIns="0" tIns="12700" rIns="0" bIns="0" rtlCol="0">
            <a:spAutoFit/>
          </a:bodyPr>
          <a:lstStyle/>
          <a:p>
            <a:pPr marL="12700">
              <a:lnSpc>
                <a:spcPct val="100000"/>
              </a:lnSpc>
              <a:spcBef>
                <a:spcPts val="100"/>
              </a:spcBef>
            </a:pPr>
            <a:r>
              <a:rPr sz="1000" i="1" dirty="0">
                <a:latin typeface="Arial"/>
                <a:cs typeface="Arial"/>
              </a:rPr>
              <a:t>Describes</a:t>
            </a:r>
            <a:r>
              <a:rPr sz="1000" i="1" spc="-15" dirty="0">
                <a:latin typeface="Arial"/>
                <a:cs typeface="Arial"/>
              </a:rPr>
              <a:t> </a:t>
            </a:r>
            <a:r>
              <a:rPr sz="1000" i="1" dirty="0">
                <a:latin typeface="Arial"/>
                <a:cs typeface="Arial"/>
              </a:rPr>
              <a:t>a</a:t>
            </a:r>
            <a:r>
              <a:rPr sz="1000" i="1" spc="-15" dirty="0">
                <a:latin typeface="Arial"/>
                <a:cs typeface="Arial"/>
              </a:rPr>
              <a:t> </a:t>
            </a:r>
            <a:r>
              <a:rPr sz="1000" i="1" dirty="0">
                <a:latin typeface="Arial"/>
                <a:cs typeface="Arial"/>
              </a:rPr>
              <a:t>verb</a:t>
            </a:r>
            <a:r>
              <a:rPr sz="1000" i="1" spc="-15" dirty="0">
                <a:latin typeface="Arial"/>
                <a:cs typeface="Arial"/>
              </a:rPr>
              <a:t> </a:t>
            </a:r>
            <a:r>
              <a:rPr sz="1000" i="1" dirty="0">
                <a:latin typeface="Arial"/>
                <a:cs typeface="Arial"/>
              </a:rPr>
              <a:t>or</a:t>
            </a:r>
            <a:r>
              <a:rPr sz="1000" i="1" spc="-15" dirty="0">
                <a:latin typeface="Arial"/>
                <a:cs typeface="Arial"/>
              </a:rPr>
              <a:t> </a:t>
            </a:r>
            <a:r>
              <a:rPr sz="1000" i="1" spc="-10" dirty="0">
                <a:latin typeface="Arial"/>
                <a:cs typeface="Arial"/>
              </a:rPr>
              <a:t>adjective</a:t>
            </a:r>
            <a:endParaRPr sz="1000">
              <a:latin typeface="Arial"/>
              <a:cs typeface="Arial"/>
            </a:endParaRPr>
          </a:p>
        </p:txBody>
      </p:sp>
      <p:sp>
        <p:nvSpPr>
          <p:cNvPr id="12" name="object 12"/>
          <p:cNvSpPr txBox="1"/>
          <p:nvPr/>
        </p:nvSpPr>
        <p:spPr>
          <a:xfrm>
            <a:off x="1284183" y="2506284"/>
            <a:ext cx="1408430" cy="177800"/>
          </a:xfrm>
          <a:prstGeom prst="rect">
            <a:avLst/>
          </a:prstGeom>
        </p:spPr>
        <p:txBody>
          <a:bodyPr vert="horz" wrap="square" lIns="0" tIns="12700" rIns="0" bIns="0" rtlCol="0">
            <a:spAutoFit/>
          </a:bodyPr>
          <a:lstStyle/>
          <a:p>
            <a:pPr marL="12700">
              <a:lnSpc>
                <a:spcPct val="100000"/>
              </a:lnSpc>
              <a:spcBef>
                <a:spcPts val="100"/>
              </a:spcBef>
            </a:pPr>
            <a:r>
              <a:rPr sz="1000" i="1" dirty="0">
                <a:latin typeface="Arial"/>
                <a:cs typeface="Arial"/>
              </a:rPr>
              <a:t>‘sneakily’</a:t>
            </a:r>
            <a:r>
              <a:rPr sz="1000" i="1" spc="55" dirty="0">
                <a:latin typeface="Arial"/>
                <a:cs typeface="Arial"/>
              </a:rPr>
              <a:t> </a:t>
            </a:r>
            <a:r>
              <a:rPr sz="1000" i="1" dirty="0">
                <a:latin typeface="Arial"/>
                <a:cs typeface="Arial"/>
              </a:rPr>
              <a:t>‘soon’</a:t>
            </a:r>
            <a:r>
              <a:rPr sz="1000" i="1" spc="65" dirty="0">
                <a:latin typeface="Arial"/>
                <a:cs typeface="Arial"/>
              </a:rPr>
              <a:t> </a:t>
            </a:r>
            <a:r>
              <a:rPr sz="1000" i="1" spc="-10" dirty="0">
                <a:latin typeface="Arial"/>
                <a:cs typeface="Arial"/>
              </a:rPr>
              <a:t>‘always’</a:t>
            </a:r>
            <a:endParaRPr sz="1000">
              <a:latin typeface="Arial"/>
              <a:cs typeface="Arial"/>
            </a:endParaRPr>
          </a:p>
        </p:txBody>
      </p:sp>
      <p:sp>
        <p:nvSpPr>
          <p:cNvPr id="13" name="object 13"/>
          <p:cNvSpPr txBox="1"/>
          <p:nvPr/>
        </p:nvSpPr>
        <p:spPr>
          <a:xfrm>
            <a:off x="3830828" y="2200849"/>
            <a:ext cx="559435" cy="177800"/>
          </a:xfrm>
          <a:prstGeom prst="rect">
            <a:avLst/>
          </a:prstGeom>
        </p:spPr>
        <p:txBody>
          <a:bodyPr vert="horz" wrap="square" lIns="0" tIns="12700" rIns="0" bIns="0" rtlCol="0">
            <a:spAutoFit/>
          </a:bodyPr>
          <a:lstStyle/>
          <a:p>
            <a:pPr marL="12700">
              <a:lnSpc>
                <a:spcPct val="100000"/>
              </a:lnSpc>
              <a:spcBef>
                <a:spcPts val="100"/>
              </a:spcBef>
            </a:pPr>
            <a:r>
              <a:rPr sz="1000" b="1" spc="-10" dirty="0">
                <a:latin typeface="Arial"/>
                <a:cs typeface="Arial"/>
              </a:rPr>
              <a:t>Empathy</a:t>
            </a:r>
            <a:endParaRPr sz="1000">
              <a:latin typeface="Arial"/>
              <a:cs typeface="Arial"/>
            </a:endParaRPr>
          </a:p>
        </p:txBody>
      </p:sp>
      <p:sp>
        <p:nvSpPr>
          <p:cNvPr id="14" name="object 14"/>
          <p:cNvSpPr txBox="1"/>
          <p:nvPr/>
        </p:nvSpPr>
        <p:spPr>
          <a:xfrm>
            <a:off x="330779" y="2880317"/>
            <a:ext cx="681355" cy="177800"/>
          </a:xfrm>
          <a:prstGeom prst="rect">
            <a:avLst/>
          </a:prstGeom>
        </p:spPr>
        <p:txBody>
          <a:bodyPr vert="horz" wrap="square" lIns="0" tIns="12700" rIns="0" bIns="0" rtlCol="0">
            <a:spAutoFit/>
          </a:bodyPr>
          <a:lstStyle/>
          <a:p>
            <a:pPr marL="12700">
              <a:lnSpc>
                <a:spcPct val="100000"/>
              </a:lnSpc>
              <a:spcBef>
                <a:spcPts val="100"/>
              </a:spcBef>
            </a:pPr>
            <a:r>
              <a:rPr sz="1000" b="1" spc="-10" dirty="0">
                <a:latin typeface="Arial"/>
                <a:cs typeface="Arial"/>
              </a:rPr>
              <a:t>Alliteration</a:t>
            </a:r>
            <a:endParaRPr sz="1000">
              <a:latin typeface="Arial"/>
              <a:cs typeface="Arial"/>
            </a:endParaRPr>
          </a:p>
        </p:txBody>
      </p:sp>
      <p:sp>
        <p:nvSpPr>
          <p:cNvPr id="15" name="object 15"/>
          <p:cNvSpPr txBox="1"/>
          <p:nvPr/>
        </p:nvSpPr>
        <p:spPr>
          <a:xfrm>
            <a:off x="1284183" y="2880954"/>
            <a:ext cx="2328545" cy="571500"/>
          </a:xfrm>
          <a:prstGeom prst="rect">
            <a:avLst/>
          </a:prstGeom>
        </p:spPr>
        <p:txBody>
          <a:bodyPr vert="horz" wrap="square" lIns="0" tIns="12700" rIns="0" bIns="0" rtlCol="0">
            <a:spAutoFit/>
          </a:bodyPr>
          <a:lstStyle/>
          <a:p>
            <a:pPr marL="12700" marR="5080">
              <a:lnSpc>
                <a:spcPct val="100000"/>
              </a:lnSpc>
              <a:spcBef>
                <a:spcPts val="100"/>
              </a:spcBef>
            </a:pPr>
            <a:r>
              <a:rPr sz="1000" i="1" dirty="0">
                <a:latin typeface="Arial"/>
                <a:cs typeface="Arial"/>
              </a:rPr>
              <a:t>Repetition</a:t>
            </a:r>
            <a:r>
              <a:rPr sz="1000" i="1" spc="20" dirty="0">
                <a:latin typeface="Arial"/>
                <a:cs typeface="Arial"/>
              </a:rPr>
              <a:t> </a:t>
            </a:r>
            <a:r>
              <a:rPr sz="1000" i="1" dirty="0">
                <a:latin typeface="Arial"/>
                <a:cs typeface="Arial"/>
              </a:rPr>
              <a:t>of</a:t>
            </a:r>
            <a:r>
              <a:rPr sz="1000" i="1" spc="20" dirty="0">
                <a:latin typeface="Arial"/>
                <a:cs typeface="Arial"/>
              </a:rPr>
              <a:t> </a:t>
            </a:r>
            <a:r>
              <a:rPr sz="1000" i="1" dirty="0">
                <a:latin typeface="Arial"/>
                <a:cs typeface="Arial"/>
              </a:rPr>
              <a:t>the</a:t>
            </a:r>
            <a:r>
              <a:rPr sz="1000" i="1" spc="25" dirty="0">
                <a:latin typeface="Arial"/>
                <a:cs typeface="Arial"/>
              </a:rPr>
              <a:t> </a:t>
            </a:r>
            <a:r>
              <a:rPr sz="1000" i="1" dirty="0">
                <a:latin typeface="Arial"/>
                <a:cs typeface="Arial"/>
              </a:rPr>
              <a:t>same</a:t>
            </a:r>
            <a:r>
              <a:rPr sz="1000" i="1" spc="20" dirty="0">
                <a:latin typeface="Arial"/>
                <a:cs typeface="Arial"/>
              </a:rPr>
              <a:t> </a:t>
            </a:r>
            <a:r>
              <a:rPr sz="1000" i="1" dirty="0">
                <a:latin typeface="Arial"/>
                <a:cs typeface="Arial"/>
              </a:rPr>
              <a:t>sound</a:t>
            </a:r>
            <a:r>
              <a:rPr sz="1000" i="1" spc="25" dirty="0">
                <a:latin typeface="Arial"/>
                <a:cs typeface="Arial"/>
              </a:rPr>
              <a:t> </a:t>
            </a:r>
            <a:r>
              <a:rPr sz="1000" i="1" dirty="0">
                <a:latin typeface="Arial"/>
                <a:cs typeface="Arial"/>
              </a:rPr>
              <a:t>at</a:t>
            </a:r>
            <a:r>
              <a:rPr sz="1000" i="1" spc="20" dirty="0">
                <a:latin typeface="Arial"/>
                <a:cs typeface="Arial"/>
              </a:rPr>
              <a:t> </a:t>
            </a:r>
            <a:r>
              <a:rPr sz="1000" i="1" dirty="0">
                <a:latin typeface="Arial"/>
                <a:cs typeface="Arial"/>
              </a:rPr>
              <a:t>the</a:t>
            </a:r>
            <a:r>
              <a:rPr sz="1000" i="1" spc="20" dirty="0">
                <a:latin typeface="Arial"/>
                <a:cs typeface="Arial"/>
              </a:rPr>
              <a:t> </a:t>
            </a:r>
            <a:r>
              <a:rPr sz="1000" i="1" spc="-10" dirty="0">
                <a:latin typeface="Arial"/>
                <a:cs typeface="Arial"/>
              </a:rPr>
              <a:t>start </a:t>
            </a:r>
            <a:r>
              <a:rPr sz="1000" i="1" dirty="0">
                <a:latin typeface="Arial"/>
                <a:cs typeface="Arial"/>
              </a:rPr>
              <a:t>of</a:t>
            </a:r>
            <a:r>
              <a:rPr sz="1000" i="1" spc="45" dirty="0">
                <a:latin typeface="Arial"/>
                <a:cs typeface="Arial"/>
              </a:rPr>
              <a:t> </a:t>
            </a:r>
            <a:r>
              <a:rPr sz="1000" i="1" dirty="0">
                <a:latin typeface="Arial"/>
                <a:cs typeface="Arial"/>
              </a:rPr>
              <a:t>consecutive</a:t>
            </a:r>
            <a:r>
              <a:rPr sz="1000" i="1" spc="45" dirty="0">
                <a:latin typeface="Arial"/>
                <a:cs typeface="Arial"/>
              </a:rPr>
              <a:t> </a:t>
            </a:r>
            <a:r>
              <a:rPr sz="1000" i="1" spc="-10" dirty="0">
                <a:latin typeface="Arial"/>
                <a:cs typeface="Arial"/>
              </a:rPr>
              <a:t>words</a:t>
            </a:r>
            <a:endParaRPr sz="1000">
              <a:latin typeface="Arial"/>
              <a:cs typeface="Arial"/>
            </a:endParaRPr>
          </a:p>
          <a:p>
            <a:pPr marL="12700">
              <a:lnSpc>
                <a:spcPct val="100000"/>
              </a:lnSpc>
              <a:spcBef>
                <a:spcPts val="700"/>
              </a:spcBef>
            </a:pPr>
            <a:r>
              <a:rPr sz="1000" i="1" dirty="0">
                <a:latin typeface="Arial"/>
                <a:cs typeface="Arial"/>
              </a:rPr>
              <a:t>‘</a:t>
            </a:r>
            <a:r>
              <a:rPr sz="1000" b="1" i="1" dirty="0">
                <a:latin typeface="Arial"/>
                <a:cs typeface="Arial"/>
              </a:rPr>
              <a:t>n</a:t>
            </a:r>
            <a:r>
              <a:rPr sz="1000" i="1" dirty="0">
                <a:latin typeface="Arial"/>
                <a:cs typeface="Arial"/>
              </a:rPr>
              <a:t>aughty</a:t>
            </a:r>
            <a:r>
              <a:rPr sz="1000" i="1" spc="45" dirty="0">
                <a:latin typeface="Arial"/>
                <a:cs typeface="Arial"/>
              </a:rPr>
              <a:t> </a:t>
            </a:r>
            <a:r>
              <a:rPr sz="1000" b="1" i="1" dirty="0">
                <a:latin typeface="Arial"/>
                <a:cs typeface="Arial"/>
              </a:rPr>
              <a:t>gn</a:t>
            </a:r>
            <a:r>
              <a:rPr sz="1000" i="1" dirty="0">
                <a:latin typeface="Arial"/>
                <a:cs typeface="Arial"/>
              </a:rPr>
              <a:t>ome’</a:t>
            </a:r>
            <a:r>
              <a:rPr sz="1000" i="1" spc="50" dirty="0">
                <a:latin typeface="Arial"/>
                <a:cs typeface="Arial"/>
              </a:rPr>
              <a:t> </a:t>
            </a:r>
            <a:r>
              <a:rPr sz="1000" i="1" dirty="0">
                <a:latin typeface="Arial"/>
                <a:cs typeface="Arial"/>
              </a:rPr>
              <a:t>‘</a:t>
            </a:r>
            <a:r>
              <a:rPr sz="1000" b="1" i="1" dirty="0">
                <a:latin typeface="Arial"/>
                <a:cs typeface="Arial"/>
              </a:rPr>
              <a:t>b</a:t>
            </a:r>
            <a:r>
              <a:rPr sz="1000" i="1" dirty="0">
                <a:latin typeface="Arial"/>
                <a:cs typeface="Arial"/>
              </a:rPr>
              <a:t>eautifully</a:t>
            </a:r>
            <a:r>
              <a:rPr sz="1000" i="1" spc="45" dirty="0">
                <a:latin typeface="Arial"/>
                <a:cs typeface="Arial"/>
              </a:rPr>
              <a:t> </a:t>
            </a:r>
            <a:r>
              <a:rPr sz="1000" b="1" i="1" spc="-10" dirty="0">
                <a:latin typeface="Arial"/>
                <a:cs typeface="Arial"/>
              </a:rPr>
              <a:t>b</a:t>
            </a:r>
            <a:r>
              <a:rPr sz="1000" i="1" spc="-10" dirty="0">
                <a:latin typeface="Arial"/>
                <a:cs typeface="Arial"/>
              </a:rPr>
              <a:t>lue’</a:t>
            </a:r>
            <a:endParaRPr sz="1000">
              <a:latin typeface="Arial"/>
              <a:cs typeface="Arial"/>
            </a:endParaRPr>
          </a:p>
        </p:txBody>
      </p:sp>
      <p:sp>
        <p:nvSpPr>
          <p:cNvPr id="16" name="object 16"/>
          <p:cNvSpPr txBox="1"/>
          <p:nvPr/>
        </p:nvSpPr>
        <p:spPr>
          <a:xfrm>
            <a:off x="3830828" y="2880317"/>
            <a:ext cx="791845" cy="177800"/>
          </a:xfrm>
          <a:prstGeom prst="rect">
            <a:avLst/>
          </a:prstGeom>
        </p:spPr>
        <p:txBody>
          <a:bodyPr vert="horz" wrap="square" lIns="0" tIns="12700" rIns="0" bIns="0" rtlCol="0">
            <a:spAutoFit/>
          </a:bodyPr>
          <a:lstStyle/>
          <a:p>
            <a:pPr marL="12700">
              <a:lnSpc>
                <a:spcPct val="100000"/>
              </a:lnSpc>
              <a:spcBef>
                <a:spcPts val="100"/>
              </a:spcBef>
            </a:pPr>
            <a:r>
              <a:rPr sz="1000" b="1" spc="-10" dirty="0">
                <a:latin typeface="Arial"/>
                <a:cs typeface="Arial"/>
              </a:rPr>
              <a:t>Enjambment</a:t>
            </a:r>
            <a:endParaRPr sz="1000">
              <a:latin typeface="Arial"/>
              <a:cs typeface="Arial"/>
            </a:endParaRPr>
          </a:p>
        </p:txBody>
      </p:sp>
      <p:sp>
        <p:nvSpPr>
          <p:cNvPr id="17" name="object 17"/>
          <p:cNvSpPr txBox="1"/>
          <p:nvPr/>
        </p:nvSpPr>
        <p:spPr>
          <a:xfrm>
            <a:off x="4778057" y="2880954"/>
            <a:ext cx="2263140" cy="330200"/>
          </a:xfrm>
          <a:prstGeom prst="rect">
            <a:avLst/>
          </a:prstGeom>
        </p:spPr>
        <p:txBody>
          <a:bodyPr vert="horz" wrap="square" lIns="0" tIns="12700" rIns="0" bIns="0" rtlCol="0">
            <a:spAutoFit/>
          </a:bodyPr>
          <a:lstStyle/>
          <a:p>
            <a:pPr marL="12700" marR="5080">
              <a:lnSpc>
                <a:spcPct val="100000"/>
              </a:lnSpc>
              <a:spcBef>
                <a:spcPts val="100"/>
              </a:spcBef>
            </a:pPr>
            <a:r>
              <a:rPr sz="1000" i="1" dirty="0">
                <a:latin typeface="Arial"/>
                <a:cs typeface="Arial"/>
              </a:rPr>
              <a:t>Lines</a:t>
            </a:r>
            <a:r>
              <a:rPr sz="1000" i="1" spc="25" dirty="0">
                <a:latin typeface="Arial"/>
                <a:cs typeface="Arial"/>
              </a:rPr>
              <a:t> </a:t>
            </a:r>
            <a:r>
              <a:rPr sz="1000" i="1" dirty="0">
                <a:latin typeface="Arial"/>
                <a:cs typeface="Arial"/>
              </a:rPr>
              <a:t>that</a:t>
            </a:r>
            <a:r>
              <a:rPr sz="1000" i="1" spc="25" dirty="0">
                <a:latin typeface="Arial"/>
                <a:cs typeface="Arial"/>
              </a:rPr>
              <a:t> </a:t>
            </a:r>
            <a:r>
              <a:rPr sz="1000" i="1" dirty="0">
                <a:latin typeface="Arial"/>
                <a:cs typeface="Arial"/>
              </a:rPr>
              <a:t>continue</a:t>
            </a:r>
            <a:r>
              <a:rPr sz="1000" i="1" spc="30" dirty="0">
                <a:latin typeface="Arial"/>
                <a:cs typeface="Arial"/>
              </a:rPr>
              <a:t> </a:t>
            </a:r>
            <a:r>
              <a:rPr sz="1000" i="1" dirty="0">
                <a:latin typeface="Arial"/>
                <a:cs typeface="Arial"/>
              </a:rPr>
              <a:t>onto</a:t>
            </a:r>
            <a:r>
              <a:rPr sz="1000" i="1" spc="25" dirty="0">
                <a:latin typeface="Arial"/>
                <a:cs typeface="Arial"/>
              </a:rPr>
              <a:t> </a:t>
            </a:r>
            <a:r>
              <a:rPr sz="1000" i="1" dirty="0">
                <a:latin typeface="Arial"/>
                <a:cs typeface="Arial"/>
              </a:rPr>
              <a:t>the</a:t>
            </a:r>
            <a:r>
              <a:rPr sz="1000" i="1" spc="30" dirty="0">
                <a:latin typeface="Arial"/>
                <a:cs typeface="Arial"/>
              </a:rPr>
              <a:t> </a:t>
            </a:r>
            <a:r>
              <a:rPr sz="1000" i="1" dirty="0">
                <a:latin typeface="Arial"/>
                <a:cs typeface="Arial"/>
              </a:rPr>
              <a:t>next</a:t>
            </a:r>
            <a:r>
              <a:rPr sz="1000" i="1" spc="25" dirty="0">
                <a:latin typeface="Arial"/>
                <a:cs typeface="Arial"/>
              </a:rPr>
              <a:t> </a:t>
            </a:r>
            <a:r>
              <a:rPr sz="1000" i="1" dirty="0">
                <a:latin typeface="Arial"/>
                <a:cs typeface="Arial"/>
              </a:rPr>
              <a:t>line</a:t>
            </a:r>
            <a:r>
              <a:rPr sz="1000" i="1" spc="25" dirty="0">
                <a:latin typeface="Arial"/>
                <a:cs typeface="Arial"/>
              </a:rPr>
              <a:t> </a:t>
            </a:r>
            <a:r>
              <a:rPr sz="1000" i="1" spc="-25" dirty="0">
                <a:latin typeface="Arial"/>
                <a:cs typeface="Arial"/>
              </a:rPr>
              <a:t>or </a:t>
            </a:r>
            <a:r>
              <a:rPr sz="1000" i="1" spc="-10" dirty="0">
                <a:latin typeface="Arial"/>
                <a:cs typeface="Arial"/>
              </a:rPr>
              <a:t>stanza</a:t>
            </a:r>
            <a:r>
              <a:rPr sz="1000" i="1" spc="60" dirty="0">
                <a:latin typeface="Arial"/>
                <a:cs typeface="Arial"/>
              </a:rPr>
              <a:t> </a:t>
            </a:r>
            <a:r>
              <a:rPr sz="1000" i="1" dirty="0">
                <a:latin typeface="Arial"/>
                <a:cs typeface="Arial"/>
              </a:rPr>
              <a:t>without</a:t>
            </a:r>
            <a:r>
              <a:rPr sz="1000" i="1" spc="60" dirty="0">
                <a:latin typeface="Arial"/>
                <a:cs typeface="Arial"/>
              </a:rPr>
              <a:t> </a:t>
            </a:r>
            <a:r>
              <a:rPr sz="1000" i="1" dirty="0">
                <a:latin typeface="Arial"/>
                <a:cs typeface="Arial"/>
              </a:rPr>
              <a:t>punctuation</a:t>
            </a:r>
            <a:r>
              <a:rPr sz="1000" i="1" spc="60" dirty="0">
                <a:latin typeface="Arial"/>
                <a:cs typeface="Arial"/>
              </a:rPr>
              <a:t> </a:t>
            </a:r>
            <a:r>
              <a:rPr sz="1000" i="1" dirty="0">
                <a:latin typeface="Arial"/>
                <a:cs typeface="Arial"/>
              </a:rPr>
              <a:t>or</a:t>
            </a:r>
            <a:r>
              <a:rPr sz="1000" i="1" spc="60" dirty="0">
                <a:latin typeface="Arial"/>
                <a:cs typeface="Arial"/>
              </a:rPr>
              <a:t> </a:t>
            </a:r>
            <a:r>
              <a:rPr sz="1000" i="1" spc="-10" dirty="0">
                <a:latin typeface="Arial"/>
                <a:cs typeface="Arial"/>
              </a:rPr>
              <a:t>pause</a:t>
            </a:r>
            <a:endParaRPr sz="1000">
              <a:latin typeface="Arial"/>
              <a:cs typeface="Arial"/>
            </a:endParaRPr>
          </a:p>
        </p:txBody>
      </p:sp>
      <p:sp>
        <p:nvSpPr>
          <p:cNvPr id="18" name="object 18"/>
          <p:cNvSpPr txBox="1"/>
          <p:nvPr/>
        </p:nvSpPr>
        <p:spPr>
          <a:xfrm>
            <a:off x="330779" y="3559788"/>
            <a:ext cx="613410" cy="177800"/>
          </a:xfrm>
          <a:prstGeom prst="rect">
            <a:avLst/>
          </a:prstGeom>
        </p:spPr>
        <p:txBody>
          <a:bodyPr vert="horz" wrap="square" lIns="0" tIns="12700" rIns="0" bIns="0" rtlCol="0">
            <a:spAutoFit/>
          </a:bodyPr>
          <a:lstStyle/>
          <a:p>
            <a:pPr marL="12700">
              <a:lnSpc>
                <a:spcPct val="100000"/>
              </a:lnSpc>
              <a:spcBef>
                <a:spcPts val="100"/>
              </a:spcBef>
            </a:pPr>
            <a:r>
              <a:rPr sz="1000" b="1" spc="-10" dirty="0">
                <a:latin typeface="Arial"/>
                <a:cs typeface="Arial"/>
              </a:rPr>
              <a:t>Anaphora</a:t>
            </a:r>
            <a:endParaRPr sz="1000">
              <a:latin typeface="Arial"/>
              <a:cs typeface="Arial"/>
            </a:endParaRPr>
          </a:p>
        </p:txBody>
      </p:sp>
      <p:sp>
        <p:nvSpPr>
          <p:cNvPr id="19" name="object 19"/>
          <p:cNvSpPr txBox="1"/>
          <p:nvPr/>
        </p:nvSpPr>
        <p:spPr>
          <a:xfrm>
            <a:off x="1284183" y="3560423"/>
            <a:ext cx="2095500" cy="330200"/>
          </a:xfrm>
          <a:prstGeom prst="rect">
            <a:avLst/>
          </a:prstGeom>
        </p:spPr>
        <p:txBody>
          <a:bodyPr vert="horz" wrap="square" lIns="0" tIns="12700" rIns="0" bIns="0" rtlCol="0">
            <a:spAutoFit/>
          </a:bodyPr>
          <a:lstStyle/>
          <a:p>
            <a:pPr marL="12700" marR="5080">
              <a:lnSpc>
                <a:spcPct val="100000"/>
              </a:lnSpc>
              <a:spcBef>
                <a:spcPts val="100"/>
              </a:spcBef>
            </a:pPr>
            <a:r>
              <a:rPr sz="1000" i="1" dirty="0">
                <a:latin typeface="Arial"/>
                <a:cs typeface="Arial"/>
              </a:rPr>
              <a:t>Repetition</a:t>
            </a:r>
            <a:r>
              <a:rPr sz="1000" i="1" spc="15" dirty="0">
                <a:latin typeface="Arial"/>
                <a:cs typeface="Arial"/>
              </a:rPr>
              <a:t> </a:t>
            </a:r>
            <a:r>
              <a:rPr sz="1000" i="1" dirty="0">
                <a:latin typeface="Arial"/>
                <a:cs typeface="Arial"/>
              </a:rPr>
              <a:t>of</a:t>
            </a:r>
            <a:r>
              <a:rPr sz="1000" i="1" spc="15" dirty="0">
                <a:latin typeface="Arial"/>
                <a:cs typeface="Arial"/>
              </a:rPr>
              <a:t> </a:t>
            </a:r>
            <a:r>
              <a:rPr sz="1000" i="1" dirty="0">
                <a:latin typeface="Arial"/>
                <a:cs typeface="Arial"/>
              </a:rPr>
              <a:t>a</a:t>
            </a:r>
            <a:r>
              <a:rPr sz="1000" i="1" spc="15" dirty="0">
                <a:latin typeface="Arial"/>
                <a:cs typeface="Arial"/>
              </a:rPr>
              <a:t> </a:t>
            </a:r>
            <a:r>
              <a:rPr sz="1000" i="1" dirty="0">
                <a:latin typeface="Arial"/>
                <a:cs typeface="Arial"/>
              </a:rPr>
              <a:t>word</a:t>
            </a:r>
            <a:r>
              <a:rPr sz="1000" i="1" spc="20" dirty="0">
                <a:latin typeface="Arial"/>
                <a:cs typeface="Arial"/>
              </a:rPr>
              <a:t> </a:t>
            </a:r>
            <a:r>
              <a:rPr sz="1000" i="1" dirty="0">
                <a:latin typeface="Arial"/>
                <a:cs typeface="Arial"/>
              </a:rPr>
              <a:t>or</a:t>
            </a:r>
            <a:r>
              <a:rPr sz="1000" i="1" spc="15" dirty="0">
                <a:latin typeface="Arial"/>
                <a:cs typeface="Arial"/>
              </a:rPr>
              <a:t> </a:t>
            </a:r>
            <a:r>
              <a:rPr sz="1000" i="1" dirty="0">
                <a:latin typeface="Arial"/>
                <a:cs typeface="Arial"/>
              </a:rPr>
              <a:t>phrase</a:t>
            </a:r>
            <a:r>
              <a:rPr sz="1000" i="1" spc="15" dirty="0">
                <a:latin typeface="Arial"/>
                <a:cs typeface="Arial"/>
              </a:rPr>
              <a:t> </a:t>
            </a:r>
            <a:r>
              <a:rPr sz="1000" i="1" dirty="0">
                <a:latin typeface="Arial"/>
                <a:cs typeface="Arial"/>
              </a:rPr>
              <a:t>at</a:t>
            </a:r>
            <a:r>
              <a:rPr sz="1000" i="1" spc="20" dirty="0">
                <a:latin typeface="Arial"/>
                <a:cs typeface="Arial"/>
              </a:rPr>
              <a:t> </a:t>
            </a:r>
            <a:r>
              <a:rPr sz="1000" i="1" spc="-25" dirty="0">
                <a:latin typeface="Arial"/>
                <a:cs typeface="Arial"/>
              </a:rPr>
              <a:t>the </a:t>
            </a:r>
            <a:r>
              <a:rPr sz="1000" i="1" dirty="0">
                <a:latin typeface="Arial"/>
                <a:cs typeface="Arial"/>
              </a:rPr>
              <a:t>beginning</a:t>
            </a:r>
            <a:r>
              <a:rPr sz="1000" i="1" spc="55" dirty="0">
                <a:latin typeface="Arial"/>
                <a:cs typeface="Arial"/>
              </a:rPr>
              <a:t> </a:t>
            </a:r>
            <a:r>
              <a:rPr sz="1000" i="1" dirty="0">
                <a:latin typeface="Arial"/>
                <a:cs typeface="Arial"/>
              </a:rPr>
              <a:t>of</a:t>
            </a:r>
            <a:r>
              <a:rPr sz="1000" i="1" spc="60" dirty="0">
                <a:latin typeface="Arial"/>
                <a:cs typeface="Arial"/>
              </a:rPr>
              <a:t> </a:t>
            </a:r>
            <a:r>
              <a:rPr sz="1000" i="1" dirty="0">
                <a:latin typeface="Arial"/>
                <a:cs typeface="Arial"/>
              </a:rPr>
              <a:t>consecutive</a:t>
            </a:r>
            <a:r>
              <a:rPr sz="1000" i="1" spc="60" dirty="0">
                <a:latin typeface="Arial"/>
                <a:cs typeface="Arial"/>
              </a:rPr>
              <a:t> </a:t>
            </a:r>
            <a:r>
              <a:rPr sz="1000" i="1" spc="-10" dirty="0">
                <a:latin typeface="Arial"/>
                <a:cs typeface="Arial"/>
              </a:rPr>
              <a:t>clauses</a:t>
            </a:r>
            <a:endParaRPr sz="1000">
              <a:latin typeface="Arial"/>
              <a:cs typeface="Arial"/>
            </a:endParaRPr>
          </a:p>
        </p:txBody>
      </p:sp>
      <p:sp>
        <p:nvSpPr>
          <p:cNvPr id="20" name="object 20"/>
          <p:cNvSpPr txBox="1"/>
          <p:nvPr/>
        </p:nvSpPr>
        <p:spPr>
          <a:xfrm>
            <a:off x="3830828" y="3559788"/>
            <a:ext cx="610870" cy="330200"/>
          </a:xfrm>
          <a:prstGeom prst="rect">
            <a:avLst/>
          </a:prstGeom>
        </p:spPr>
        <p:txBody>
          <a:bodyPr vert="horz" wrap="square" lIns="0" tIns="12700" rIns="0" bIns="0" rtlCol="0">
            <a:spAutoFit/>
          </a:bodyPr>
          <a:lstStyle/>
          <a:p>
            <a:pPr marL="12700" marR="5080">
              <a:lnSpc>
                <a:spcPct val="100000"/>
              </a:lnSpc>
              <a:spcBef>
                <a:spcPts val="100"/>
              </a:spcBef>
            </a:pPr>
            <a:r>
              <a:rPr sz="1000" b="1" spc="-10" dirty="0">
                <a:latin typeface="Arial"/>
                <a:cs typeface="Arial"/>
              </a:rPr>
              <a:t>Extended metaphor</a:t>
            </a:r>
            <a:endParaRPr sz="1000">
              <a:latin typeface="Arial"/>
              <a:cs typeface="Arial"/>
            </a:endParaRPr>
          </a:p>
        </p:txBody>
      </p:sp>
      <p:sp>
        <p:nvSpPr>
          <p:cNvPr id="21" name="object 21"/>
          <p:cNvSpPr txBox="1"/>
          <p:nvPr/>
        </p:nvSpPr>
        <p:spPr>
          <a:xfrm>
            <a:off x="4778057" y="3560423"/>
            <a:ext cx="2419985" cy="482600"/>
          </a:xfrm>
          <a:prstGeom prst="rect">
            <a:avLst/>
          </a:prstGeom>
        </p:spPr>
        <p:txBody>
          <a:bodyPr vert="horz" wrap="square" lIns="0" tIns="12700" rIns="0" bIns="0" rtlCol="0">
            <a:spAutoFit/>
          </a:bodyPr>
          <a:lstStyle/>
          <a:p>
            <a:pPr marL="12700" marR="5080">
              <a:lnSpc>
                <a:spcPct val="100000"/>
              </a:lnSpc>
              <a:spcBef>
                <a:spcPts val="100"/>
              </a:spcBef>
            </a:pPr>
            <a:r>
              <a:rPr sz="1000" i="1" spc="-10" dirty="0">
                <a:latin typeface="Arial"/>
                <a:cs typeface="Arial"/>
              </a:rPr>
              <a:t>Several</a:t>
            </a:r>
            <a:r>
              <a:rPr sz="1000" i="1" dirty="0">
                <a:latin typeface="Arial"/>
                <a:cs typeface="Arial"/>
              </a:rPr>
              <a:t> metaphors</a:t>
            </a:r>
            <a:r>
              <a:rPr sz="1000" i="1" spc="5" dirty="0">
                <a:latin typeface="Arial"/>
                <a:cs typeface="Arial"/>
              </a:rPr>
              <a:t> </a:t>
            </a:r>
            <a:r>
              <a:rPr sz="1000" i="1" dirty="0">
                <a:latin typeface="Arial"/>
                <a:cs typeface="Arial"/>
              </a:rPr>
              <a:t>that</a:t>
            </a:r>
            <a:r>
              <a:rPr sz="1000" i="1" spc="5" dirty="0">
                <a:latin typeface="Arial"/>
                <a:cs typeface="Arial"/>
              </a:rPr>
              <a:t> </a:t>
            </a:r>
            <a:r>
              <a:rPr sz="1000" i="1" spc="-10" dirty="0">
                <a:latin typeface="Arial"/>
                <a:cs typeface="Arial"/>
              </a:rPr>
              <a:t>are</a:t>
            </a:r>
            <a:r>
              <a:rPr sz="1000" i="1" spc="5" dirty="0">
                <a:latin typeface="Arial"/>
                <a:cs typeface="Arial"/>
              </a:rPr>
              <a:t> </a:t>
            </a:r>
            <a:r>
              <a:rPr sz="1000" i="1" dirty="0">
                <a:latin typeface="Arial"/>
                <a:cs typeface="Arial"/>
              </a:rPr>
              <a:t>linked</a:t>
            </a:r>
            <a:r>
              <a:rPr sz="1000" i="1" spc="5" dirty="0">
                <a:latin typeface="Arial"/>
                <a:cs typeface="Arial"/>
              </a:rPr>
              <a:t> </a:t>
            </a:r>
            <a:r>
              <a:rPr sz="1000" i="1" spc="-10" dirty="0">
                <a:latin typeface="Arial"/>
                <a:cs typeface="Arial"/>
              </a:rPr>
              <a:t>together </a:t>
            </a:r>
            <a:r>
              <a:rPr sz="1000" i="1" dirty="0">
                <a:latin typeface="Arial"/>
                <a:cs typeface="Arial"/>
              </a:rPr>
              <a:t>throughout</a:t>
            </a:r>
            <a:r>
              <a:rPr sz="1000" i="1" spc="30" dirty="0">
                <a:latin typeface="Arial"/>
                <a:cs typeface="Arial"/>
              </a:rPr>
              <a:t> </a:t>
            </a:r>
            <a:r>
              <a:rPr sz="1000" i="1" dirty="0">
                <a:latin typeface="Arial"/>
                <a:cs typeface="Arial"/>
              </a:rPr>
              <a:t>a</a:t>
            </a:r>
            <a:r>
              <a:rPr sz="1000" i="1" spc="30" dirty="0">
                <a:latin typeface="Arial"/>
                <a:cs typeface="Arial"/>
              </a:rPr>
              <a:t> </a:t>
            </a:r>
            <a:r>
              <a:rPr sz="1000" i="1" dirty="0">
                <a:latin typeface="Arial"/>
                <a:cs typeface="Arial"/>
              </a:rPr>
              <a:t>text</a:t>
            </a:r>
            <a:r>
              <a:rPr sz="1000" i="1" spc="35" dirty="0">
                <a:latin typeface="Arial"/>
                <a:cs typeface="Arial"/>
              </a:rPr>
              <a:t> </a:t>
            </a:r>
            <a:r>
              <a:rPr sz="1000" i="1" dirty="0">
                <a:latin typeface="Arial"/>
                <a:cs typeface="Arial"/>
              </a:rPr>
              <a:t>that</a:t>
            </a:r>
            <a:r>
              <a:rPr sz="1000" i="1" spc="30" dirty="0">
                <a:latin typeface="Arial"/>
                <a:cs typeface="Arial"/>
              </a:rPr>
              <a:t> </a:t>
            </a:r>
            <a:r>
              <a:rPr sz="1000" i="1" dirty="0">
                <a:latin typeface="Arial"/>
                <a:cs typeface="Arial"/>
              </a:rPr>
              <a:t>form</a:t>
            </a:r>
            <a:r>
              <a:rPr sz="1000" i="1" spc="35" dirty="0">
                <a:latin typeface="Arial"/>
                <a:cs typeface="Arial"/>
              </a:rPr>
              <a:t> </a:t>
            </a:r>
            <a:r>
              <a:rPr sz="1000" i="1" dirty="0">
                <a:latin typeface="Arial"/>
                <a:cs typeface="Arial"/>
              </a:rPr>
              <a:t>a</a:t>
            </a:r>
            <a:r>
              <a:rPr sz="1000" i="1" spc="30" dirty="0">
                <a:latin typeface="Arial"/>
                <a:cs typeface="Arial"/>
              </a:rPr>
              <a:t> </a:t>
            </a:r>
            <a:r>
              <a:rPr sz="1000" i="1" spc="-10" dirty="0">
                <a:latin typeface="Arial"/>
                <a:cs typeface="Arial"/>
              </a:rPr>
              <a:t>bigger, </a:t>
            </a:r>
            <a:r>
              <a:rPr sz="1000" i="1" dirty="0">
                <a:latin typeface="Arial"/>
                <a:cs typeface="Arial"/>
              </a:rPr>
              <a:t>holistic</a:t>
            </a:r>
            <a:r>
              <a:rPr sz="1000" i="1" spc="60" dirty="0">
                <a:latin typeface="Arial"/>
                <a:cs typeface="Arial"/>
              </a:rPr>
              <a:t> </a:t>
            </a:r>
            <a:r>
              <a:rPr sz="1000" i="1" spc="-10" dirty="0">
                <a:latin typeface="Arial"/>
                <a:cs typeface="Arial"/>
              </a:rPr>
              <a:t>metaphor</a:t>
            </a:r>
            <a:endParaRPr sz="1000">
              <a:latin typeface="Arial"/>
              <a:cs typeface="Arial"/>
            </a:endParaRPr>
          </a:p>
        </p:txBody>
      </p:sp>
      <p:sp>
        <p:nvSpPr>
          <p:cNvPr id="22" name="object 22"/>
          <p:cNvSpPr txBox="1"/>
          <p:nvPr/>
        </p:nvSpPr>
        <p:spPr>
          <a:xfrm>
            <a:off x="330779" y="4239257"/>
            <a:ext cx="566420" cy="177800"/>
          </a:xfrm>
          <a:prstGeom prst="rect">
            <a:avLst/>
          </a:prstGeom>
        </p:spPr>
        <p:txBody>
          <a:bodyPr vert="horz" wrap="square" lIns="0" tIns="12700" rIns="0" bIns="0" rtlCol="0">
            <a:spAutoFit/>
          </a:bodyPr>
          <a:lstStyle/>
          <a:p>
            <a:pPr marL="12700">
              <a:lnSpc>
                <a:spcPct val="100000"/>
              </a:lnSpc>
              <a:spcBef>
                <a:spcPts val="100"/>
              </a:spcBef>
            </a:pPr>
            <a:r>
              <a:rPr sz="1000" b="1" spc="-10" dirty="0">
                <a:latin typeface="Arial"/>
                <a:cs typeface="Arial"/>
              </a:rPr>
              <a:t>Antonym</a:t>
            </a:r>
            <a:endParaRPr sz="1000">
              <a:latin typeface="Arial"/>
              <a:cs typeface="Arial"/>
            </a:endParaRPr>
          </a:p>
        </p:txBody>
      </p:sp>
      <p:sp>
        <p:nvSpPr>
          <p:cNvPr id="23" name="object 23"/>
          <p:cNvSpPr txBox="1"/>
          <p:nvPr/>
        </p:nvSpPr>
        <p:spPr>
          <a:xfrm>
            <a:off x="1284183" y="4239893"/>
            <a:ext cx="2131060" cy="177800"/>
          </a:xfrm>
          <a:prstGeom prst="rect">
            <a:avLst/>
          </a:prstGeom>
        </p:spPr>
        <p:txBody>
          <a:bodyPr vert="horz" wrap="square" lIns="0" tIns="12700" rIns="0" bIns="0" rtlCol="0">
            <a:spAutoFit/>
          </a:bodyPr>
          <a:lstStyle/>
          <a:p>
            <a:pPr marL="12700">
              <a:lnSpc>
                <a:spcPct val="100000"/>
              </a:lnSpc>
              <a:spcBef>
                <a:spcPts val="100"/>
              </a:spcBef>
            </a:pPr>
            <a:r>
              <a:rPr sz="1000" i="1" dirty="0">
                <a:latin typeface="Arial"/>
                <a:cs typeface="Arial"/>
              </a:rPr>
              <a:t>Opposite</a:t>
            </a:r>
            <a:r>
              <a:rPr sz="1000" i="1" spc="25" dirty="0">
                <a:latin typeface="Arial"/>
                <a:cs typeface="Arial"/>
              </a:rPr>
              <a:t> </a:t>
            </a:r>
            <a:r>
              <a:rPr sz="1000" i="1" dirty="0">
                <a:latin typeface="Arial"/>
                <a:cs typeface="Arial"/>
              </a:rPr>
              <a:t>in</a:t>
            </a:r>
            <a:r>
              <a:rPr sz="1000" i="1" spc="25" dirty="0">
                <a:latin typeface="Arial"/>
                <a:cs typeface="Arial"/>
              </a:rPr>
              <a:t> </a:t>
            </a:r>
            <a:r>
              <a:rPr sz="1000" i="1" dirty="0">
                <a:latin typeface="Arial"/>
                <a:cs typeface="Arial"/>
              </a:rPr>
              <a:t>meaning</a:t>
            </a:r>
            <a:r>
              <a:rPr sz="1000" i="1" spc="30" dirty="0">
                <a:latin typeface="Arial"/>
                <a:cs typeface="Arial"/>
              </a:rPr>
              <a:t> </a:t>
            </a:r>
            <a:r>
              <a:rPr sz="1000" i="1" dirty="0">
                <a:latin typeface="Arial"/>
                <a:cs typeface="Arial"/>
              </a:rPr>
              <a:t>to</a:t>
            </a:r>
            <a:r>
              <a:rPr sz="1000" i="1" spc="25" dirty="0">
                <a:latin typeface="Arial"/>
                <a:cs typeface="Arial"/>
              </a:rPr>
              <a:t> </a:t>
            </a:r>
            <a:r>
              <a:rPr sz="1000" i="1" dirty="0">
                <a:latin typeface="Arial"/>
                <a:cs typeface="Arial"/>
              </a:rPr>
              <a:t>another</a:t>
            </a:r>
            <a:r>
              <a:rPr sz="1000" i="1" spc="30" dirty="0">
                <a:latin typeface="Arial"/>
                <a:cs typeface="Arial"/>
              </a:rPr>
              <a:t> </a:t>
            </a:r>
            <a:r>
              <a:rPr sz="1000" i="1" spc="-20" dirty="0">
                <a:latin typeface="Arial"/>
                <a:cs typeface="Arial"/>
              </a:rPr>
              <a:t>word</a:t>
            </a:r>
            <a:endParaRPr sz="1000">
              <a:latin typeface="Arial"/>
              <a:cs typeface="Arial"/>
            </a:endParaRPr>
          </a:p>
        </p:txBody>
      </p:sp>
      <p:sp>
        <p:nvSpPr>
          <p:cNvPr id="24" name="object 24"/>
          <p:cNvSpPr txBox="1"/>
          <p:nvPr/>
        </p:nvSpPr>
        <p:spPr>
          <a:xfrm>
            <a:off x="1284183" y="4544693"/>
            <a:ext cx="1653539" cy="177800"/>
          </a:xfrm>
          <a:prstGeom prst="rect">
            <a:avLst/>
          </a:prstGeom>
        </p:spPr>
        <p:txBody>
          <a:bodyPr vert="horz" wrap="square" lIns="0" tIns="12700" rIns="0" bIns="0" rtlCol="0">
            <a:spAutoFit/>
          </a:bodyPr>
          <a:lstStyle/>
          <a:p>
            <a:pPr marL="12700">
              <a:lnSpc>
                <a:spcPct val="100000"/>
              </a:lnSpc>
              <a:spcBef>
                <a:spcPts val="100"/>
              </a:spcBef>
            </a:pPr>
            <a:r>
              <a:rPr sz="1000" i="1" dirty="0">
                <a:latin typeface="Arial"/>
                <a:cs typeface="Arial"/>
              </a:rPr>
              <a:t>‘dark/light’</a:t>
            </a:r>
            <a:r>
              <a:rPr sz="1000" i="1" spc="175" dirty="0">
                <a:latin typeface="Arial"/>
                <a:cs typeface="Arial"/>
              </a:rPr>
              <a:t> </a:t>
            </a:r>
            <a:r>
              <a:rPr sz="1000" i="1" spc="-10" dirty="0">
                <a:latin typeface="Arial"/>
                <a:cs typeface="Arial"/>
              </a:rPr>
              <a:t>‘fearful/confident’</a:t>
            </a:r>
            <a:endParaRPr sz="1000">
              <a:latin typeface="Arial"/>
              <a:cs typeface="Arial"/>
            </a:endParaRPr>
          </a:p>
        </p:txBody>
      </p:sp>
      <p:sp>
        <p:nvSpPr>
          <p:cNvPr id="25" name="object 25"/>
          <p:cNvSpPr txBox="1"/>
          <p:nvPr/>
        </p:nvSpPr>
        <p:spPr>
          <a:xfrm>
            <a:off x="3830828" y="4239257"/>
            <a:ext cx="342900" cy="177800"/>
          </a:xfrm>
          <a:prstGeom prst="rect">
            <a:avLst/>
          </a:prstGeom>
        </p:spPr>
        <p:txBody>
          <a:bodyPr vert="horz" wrap="square" lIns="0" tIns="12700" rIns="0" bIns="0" rtlCol="0">
            <a:spAutoFit/>
          </a:bodyPr>
          <a:lstStyle/>
          <a:p>
            <a:pPr marL="12700">
              <a:lnSpc>
                <a:spcPct val="100000"/>
              </a:lnSpc>
              <a:spcBef>
                <a:spcPts val="100"/>
              </a:spcBef>
            </a:pPr>
            <a:r>
              <a:rPr sz="1000" b="1" spc="-20" dirty="0">
                <a:latin typeface="Arial"/>
                <a:cs typeface="Arial"/>
              </a:rPr>
              <a:t>Form</a:t>
            </a:r>
            <a:endParaRPr sz="1000">
              <a:latin typeface="Arial"/>
              <a:cs typeface="Arial"/>
            </a:endParaRPr>
          </a:p>
        </p:txBody>
      </p:sp>
      <p:sp>
        <p:nvSpPr>
          <p:cNvPr id="26" name="object 26"/>
          <p:cNvSpPr txBox="1"/>
          <p:nvPr/>
        </p:nvSpPr>
        <p:spPr>
          <a:xfrm>
            <a:off x="4778057" y="4239893"/>
            <a:ext cx="2454910" cy="482600"/>
          </a:xfrm>
          <a:prstGeom prst="rect">
            <a:avLst/>
          </a:prstGeom>
        </p:spPr>
        <p:txBody>
          <a:bodyPr vert="horz" wrap="square" lIns="0" tIns="12700" rIns="0" bIns="0" rtlCol="0">
            <a:spAutoFit/>
          </a:bodyPr>
          <a:lstStyle/>
          <a:p>
            <a:pPr marL="12700" marR="5080">
              <a:lnSpc>
                <a:spcPct val="100000"/>
              </a:lnSpc>
              <a:spcBef>
                <a:spcPts val="100"/>
              </a:spcBef>
            </a:pPr>
            <a:r>
              <a:rPr sz="1000" i="1" spc="-10" dirty="0">
                <a:latin typeface="Arial"/>
                <a:cs typeface="Arial"/>
              </a:rPr>
              <a:t>Overall</a:t>
            </a:r>
            <a:r>
              <a:rPr sz="1000" i="1" spc="25" dirty="0">
                <a:latin typeface="Arial"/>
                <a:cs typeface="Arial"/>
              </a:rPr>
              <a:t> </a:t>
            </a:r>
            <a:r>
              <a:rPr sz="1000" i="1" dirty="0">
                <a:latin typeface="Arial"/>
                <a:cs typeface="Arial"/>
              </a:rPr>
              <a:t>structure</a:t>
            </a:r>
            <a:r>
              <a:rPr sz="1000" i="1" spc="25" dirty="0">
                <a:latin typeface="Arial"/>
                <a:cs typeface="Arial"/>
              </a:rPr>
              <a:t> </a:t>
            </a:r>
            <a:r>
              <a:rPr sz="1000" i="1" dirty="0">
                <a:latin typeface="Arial"/>
                <a:cs typeface="Arial"/>
              </a:rPr>
              <a:t>or</a:t>
            </a:r>
            <a:r>
              <a:rPr sz="1000" i="1" spc="25" dirty="0">
                <a:latin typeface="Arial"/>
                <a:cs typeface="Arial"/>
              </a:rPr>
              <a:t> </a:t>
            </a:r>
            <a:r>
              <a:rPr sz="1000" i="1" dirty="0">
                <a:latin typeface="Arial"/>
                <a:cs typeface="Arial"/>
              </a:rPr>
              <a:t>pattern</a:t>
            </a:r>
            <a:r>
              <a:rPr sz="1000" i="1" spc="25" dirty="0">
                <a:latin typeface="Arial"/>
                <a:cs typeface="Arial"/>
              </a:rPr>
              <a:t> </a:t>
            </a:r>
            <a:r>
              <a:rPr sz="1000" i="1" dirty="0">
                <a:latin typeface="Arial"/>
                <a:cs typeface="Arial"/>
              </a:rPr>
              <a:t>of</a:t>
            </a:r>
            <a:r>
              <a:rPr sz="1000" i="1" spc="25" dirty="0">
                <a:latin typeface="Arial"/>
                <a:cs typeface="Arial"/>
              </a:rPr>
              <a:t> </a:t>
            </a:r>
            <a:r>
              <a:rPr sz="1000" i="1" dirty="0">
                <a:latin typeface="Arial"/>
                <a:cs typeface="Arial"/>
              </a:rPr>
              <a:t>poetry,</a:t>
            </a:r>
            <a:r>
              <a:rPr sz="1000" i="1" spc="25" dirty="0">
                <a:latin typeface="Arial"/>
                <a:cs typeface="Arial"/>
              </a:rPr>
              <a:t> </a:t>
            </a:r>
            <a:r>
              <a:rPr sz="1000" i="1" spc="-20" dirty="0">
                <a:latin typeface="Arial"/>
                <a:cs typeface="Arial"/>
              </a:rPr>
              <a:t>some </a:t>
            </a:r>
            <a:r>
              <a:rPr sz="1000" i="1" dirty="0">
                <a:latin typeface="Arial"/>
                <a:cs typeface="Arial"/>
              </a:rPr>
              <a:t>with</a:t>
            </a:r>
            <a:r>
              <a:rPr sz="1000" i="1" spc="15" dirty="0">
                <a:latin typeface="Arial"/>
                <a:cs typeface="Arial"/>
              </a:rPr>
              <a:t> </a:t>
            </a:r>
            <a:r>
              <a:rPr sz="1000" i="1" dirty="0">
                <a:latin typeface="Arial"/>
                <a:cs typeface="Arial"/>
              </a:rPr>
              <a:t>particular</a:t>
            </a:r>
            <a:r>
              <a:rPr sz="1000" i="1" spc="20" dirty="0">
                <a:latin typeface="Arial"/>
                <a:cs typeface="Arial"/>
              </a:rPr>
              <a:t> </a:t>
            </a:r>
            <a:r>
              <a:rPr sz="1000" i="1" dirty="0">
                <a:latin typeface="Arial"/>
                <a:cs typeface="Arial"/>
              </a:rPr>
              <a:t>rhyming</a:t>
            </a:r>
            <a:r>
              <a:rPr sz="1000" i="1" spc="15" dirty="0">
                <a:latin typeface="Arial"/>
                <a:cs typeface="Arial"/>
              </a:rPr>
              <a:t> </a:t>
            </a:r>
            <a:r>
              <a:rPr sz="1000" i="1" dirty="0">
                <a:latin typeface="Arial"/>
                <a:cs typeface="Arial"/>
              </a:rPr>
              <a:t>schemes</a:t>
            </a:r>
            <a:r>
              <a:rPr sz="1000" i="1" spc="20" dirty="0">
                <a:latin typeface="Arial"/>
                <a:cs typeface="Arial"/>
              </a:rPr>
              <a:t> </a:t>
            </a:r>
            <a:r>
              <a:rPr sz="1000" i="1" dirty="0">
                <a:latin typeface="Arial"/>
                <a:cs typeface="Arial"/>
              </a:rPr>
              <a:t>or</a:t>
            </a:r>
            <a:r>
              <a:rPr sz="1000" i="1" spc="15" dirty="0">
                <a:latin typeface="Arial"/>
                <a:cs typeface="Arial"/>
              </a:rPr>
              <a:t> </a:t>
            </a:r>
            <a:r>
              <a:rPr sz="1000" i="1" spc="-20" dirty="0">
                <a:latin typeface="Arial"/>
                <a:cs typeface="Arial"/>
              </a:rPr>
              <a:t>line </a:t>
            </a:r>
            <a:r>
              <a:rPr sz="1000" i="1" spc="-10" dirty="0">
                <a:latin typeface="Arial"/>
                <a:cs typeface="Arial"/>
              </a:rPr>
              <a:t>lengths</a:t>
            </a:r>
            <a:endParaRPr sz="1000">
              <a:latin typeface="Arial"/>
              <a:cs typeface="Arial"/>
            </a:endParaRPr>
          </a:p>
        </p:txBody>
      </p:sp>
      <p:sp>
        <p:nvSpPr>
          <p:cNvPr id="27" name="object 27"/>
          <p:cNvSpPr txBox="1"/>
          <p:nvPr/>
        </p:nvSpPr>
        <p:spPr>
          <a:xfrm>
            <a:off x="330779" y="4918726"/>
            <a:ext cx="695960" cy="177800"/>
          </a:xfrm>
          <a:prstGeom prst="rect">
            <a:avLst/>
          </a:prstGeom>
        </p:spPr>
        <p:txBody>
          <a:bodyPr vert="horz" wrap="square" lIns="0" tIns="12700" rIns="0" bIns="0" rtlCol="0">
            <a:spAutoFit/>
          </a:bodyPr>
          <a:lstStyle/>
          <a:p>
            <a:pPr marL="12700">
              <a:lnSpc>
                <a:spcPct val="100000"/>
              </a:lnSpc>
              <a:spcBef>
                <a:spcPts val="100"/>
              </a:spcBef>
            </a:pPr>
            <a:r>
              <a:rPr sz="1000" b="1" spc="-10" dirty="0">
                <a:latin typeface="Arial"/>
                <a:cs typeface="Arial"/>
              </a:rPr>
              <a:t>Assonance</a:t>
            </a:r>
            <a:endParaRPr sz="1000">
              <a:latin typeface="Arial"/>
              <a:cs typeface="Arial"/>
            </a:endParaRPr>
          </a:p>
        </p:txBody>
      </p:sp>
      <p:sp>
        <p:nvSpPr>
          <p:cNvPr id="28" name="object 28"/>
          <p:cNvSpPr txBox="1"/>
          <p:nvPr/>
        </p:nvSpPr>
        <p:spPr>
          <a:xfrm>
            <a:off x="1284183" y="4919362"/>
            <a:ext cx="2411095" cy="1264285"/>
          </a:xfrm>
          <a:prstGeom prst="rect">
            <a:avLst/>
          </a:prstGeom>
        </p:spPr>
        <p:txBody>
          <a:bodyPr vert="horz" wrap="square" lIns="0" tIns="12700" rIns="0" bIns="0" rtlCol="0">
            <a:spAutoFit/>
          </a:bodyPr>
          <a:lstStyle/>
          <a:p>
            <a:pPr marL="12700" marR="334645">
              <a:lnSpc>
                <a:spcPct val="100000"/>
              </a:lnSpc>
              <a:spcBef>
                <a:spcPts val="100"/>
              </a:spcBef>
            </a:pPr>
            <a:r>
              <a:rPr sz="1000" i="1" dirty="0">
                <a:latin typeface="Arial"/>
                <a:cs typeface="Arial"/>
              </a:rPr>
              <a:t>Repetition</a:t>
            </a:r>
            <a:r>
              <a:rPr sz="1000" i="1" spc="30" dirty="0">
                <a:latin typeface="Arial"/>
                <a:cs typeface="Arial"/>
              </a:rPr>
              <a:t> </a:t>
            </a:r>
            <a:r>
              <a:rPr sz="1000" i="1" dirty="0">
                <a:latin typeface="Arial"/>
                <a:cs typeface="Arial"/>
              </a:rPr>
              <a:t>of</a:t>
            </a:r>
            <a:r>
              <a:rPr sz="1000" i="1" spc="35" dirty="0">
                <a:latin typeface="Arial"/>
                <a:cs typeface="Arial"/>
              </a:rPr>
              <a:t> </a:t>
            </a:r>
            <a:r>
              <a:rPr sz="1000" i="1" dirty="0">
                <a:latin typeface="Arial"/>
                <a:cs typeface="Arial"/>
              </a:rPr>
              <a:t>the</a:t>
            </a:r>
            <a:r>
              <a:rPr sz="1000" i="1" spc="35" dirty="0">
                <a:latin typeface="Arial"/>
                <a:cs typeface="Arial"/>
              </a:rPr>
              <a:t> </a:t>
            </a:r>
            <a:r>
              <a:rPr sz="1000" i="1" dirty="0">
                <a:latin typeface="Arial"/>
                <a:cs typeface="Arial"/>
              </a:rPr>
              <a:t>vowel</a:t>
            </a:r>
            <a:r>
              <a:rPr sz="1000" i="1" spc="30" dirty="0">
                <a:latin typeface="Arial"/>
                <a:cs typeface="Arial"/>
              </a:rPr>
              <a:t> </a:t>
            </a:r>
            <a:r>
              <a:rPr sz="1000" i="1" dirty="0">
                <a:latin typeface="Arial"/>
                <a:cs typeface="Arial"/>
              </a:rPr>
              <a:t>sound</a:t>
            </a:r>
            <a:r>
              <a:rPr sz="1000" i="1" spc="35" dirty="0">
                <a:latin typeface="Arial"/>
                <a:cs typeface="Arial"/>
              </a:rPr>
              <a:t> </a:t>
            </a:r>
            <a:r>
              <a:rPr sz="1000" i="1" spc="-10" dirty="0">
                <a:latin typeface="Arial"/>
                <a:cs typeface="Arial"/>
              </a:rPr>
              <a:t>within </a:t>
            </a:r>
            <a:r>
              <a:rPr sz="1000" i="1" dirty="0">
                <a:latin typeface="Arial"/>
                <a:cs typeface="Arial"/>
              </a:rPr>
              <a:t>nearby</a:t>
            </a:r>
            <a:r>
              <a:rPr sz="1000" i="1" spc="-5" dirty="0">
                <a:latin typeface="Arial"/>
                <a:cs typeface="Arial"/>
              </a:rPr>
              <a:t> </a:t>
            </a:r>
            <a:r>
              <a:rPr sz="1000" i="1" dirty="0">
                <a:latin typeface="Arial"/>
                <a:cs typeface="Arial"/>
              </a:rPr>
              <a:t>words</a:t>
            </a:r>
            <a:r>
              <a:rPr sz="1000" i="1" spc="-5" dirty="0">
                <a:latin typeface="Arial"/>
                <a:cs typeface="Arial"/>
              </a:rPr>
              <a:t> </a:t>
            </a:r>
            <a:r>
              <a:rPr sz="1000" i="1" dirty="0">
                <a:latin typeface="Arial"/>
                <a:cs typeface="Arial"/>
              </a:rPr>
              <a:t>in</a:t>
            </a:r>
            <a:r>
              <a:rPr sz="1000" i="1" spc="-5" dirty="0">
                <a:latin typeface="Arial"/>
                <a:cs typeface="Arial"/>
              </a:rPr>
              <a:t> </a:t>
            </a:r>
            <a:r>
              <a:rPr sz="1000" i="1" dirty="0">
                <a:latin typeface="Arial"/>
                <a:cs typeface="Arial"/>
              </a:rPr>
              <a:t>a </a:t>
            </a:r>
            <a:r>
              <a:rPr sz="1000" i="1" spc="-20" dirty="0">
                <a:latin typeface="Arial"/>
                <a:cs typeface="Arial"/>
              </a:rPr>
              <a:t>text</a:t>
            </a:r>
            <a:endParaRPr sz="1000">
              <a:latin typeface="Arial"/>
              <a:cs typeface="Arial"/>
            </a:endParaRPr>
          </a:p>
          <a:p>
            <a:pPr marL="12700">
              <a:lnSpc>
                <a:spcPct val="100000"/>
              </a:lnSpc>
              <a:spcBef>
                <a:spcPts val="800"/>
              </a:spcBef>
            </a:pPr>
            <a:r>
              <a:rPr sz="1000" i="1" dirty="0">
                <a:latin typeface="Arial"/>
                <a:cs typeface="Arial"/>
              </a:rPr>
              <a:t>‘with</a:t>
            </a:r>
            <a:r>
              <a:rPr sz="1000" i="1" spc="70" dirty="0">
                <a:latin typeface="Arial"/>
                <a:cs typeface="Arial"/>
              </a:rPr>
              <a:t> </a:t>
            </a:r>
            <a:r>
              <a:rPr sz="1000" i="1" dirty="0">
                <a:latin typeface="Arial"/>
                <a:cs typeface="Arial"/>
              </a:rPr>
              <a:t>its</a:t>
            </a:r>
            <a:r>
              <a:rPr sz="1000" i="1" spc="75" dirty="0">
                <a:latin typeface="Arial"/>
                <a:cs typeface="Arial"/>
              </a:rPr>
              <a:t> </a:t>
            </a:r>
            <a:r>
              <a:rPr sz="1000" i="1" dirty="0">
                <a:latin typeface="Arial"/>
                <a:cs typeface="Arial"/>
              </a:rPr>
              <a:t>l</a:t>
            </a:r>
            <a:r>
              <a:rPr sz="1000" b="1" i="1" dirty="0">
                <a:latin typeface="Arial"/>
                <a:cs typeface="Arial"/>
              </a:rPr>
              <a:t>ea</a:t>
            </a:r>
            <a:r>
              <a:rPr sz="1000" i="1" dirty="0">
                <a:latin typeface="Arial"/>
                <a:cs typeface="Arial"/>
              </a:rPr>
              <a:t>ping</a:t>
            </a:r>
            <a:r>
              <a:rPr sz="1000" i="1" spc="70" dirty="0">
                <a:latin typeface="Arial"/>
                <a:cs typeface="Arial"/>
              </a:rPr>
              <a:t> </a:t>
            </a:r>
            <a:r>
              <a:rPr sz="1000" i="1" dirty="0">
                <a:latin typeface="Arial"/>
                <a:cs typeface="Arial"/>
              </a:rPr>
              <a:t>and</a:t>
            </a:r>
            <a:r>
              <a:rPr sz="1000" i="1" spc="75" dirty="0">
                <a:latin typeface="Arial"/>
                <a:cs typeface="Arial"/>
              </a:rPr>
              <a:t> </a:t>
            </a:r>
            <a:r>
              <a:rPr sz="1000" i="1" dirty="0">
                <a:latin typeface="Arial"/>
                <a:cs typeface="Arial"/>
              </a:rPr>
              <a:t>d</a:t>
            </a:r>
            <a:r>
              <a:rPr sz="1000" b="1" i="1" dirty="0">
                <a:latin typeface="Arial"/>
                <a:cs typeface="Arial"/>
              </a:rPr>
              <a:t>ee</a:t>
            </a:r>
            <a:r>
              <a:rPr sz="1000" i="1" dirty="0">
                <a:latin typeface="Arial"/>
                <a:cs typeface="Arial"/>
              </a:rPr>
              <a:t>p,</a:t>
            </a:r>
            <a:r>
              <a:rPr sz="1000" i="1" spc="75" dirty="0">
                <a:latin typeface="Arial"/>
                <a:cs typeface="Arial"/>
              </a:rPr>
              <a:t> </a:t>
            </a:r>
            <a:r>
              <a:rPr sz="1000" i="1" dirty="0">
                <a:latin typeface="Arial"/>
                <a:cs typeface="Arial"/>
              </a:rPr>
              <a:t>cool</a:t>
            </a:r>
            <a:r>
              <a:rPr sz="1000" i="1" spc="70" dirty="0">
                <a:latin typeface="Arial"/>
                <a:cs typeface="Arial"/>
              </a:rPr>
              <a:t> </a:t>
            </a:r>
            <a:r>
              <a:rPr sz="1000" i="1" spc="-10" dirty="0">
                <a:latin typeface="Arial"/>
                <a:cs typeface="Arial"/>
              </a:rPr>
              <a:t>murmur’</a:t>
            </a:r>
            <a:endParaRPr sz="1000">
              <a:latin typeface="Arial"/>
              <a:cs typeface="Arial"/>
            </a:endParaRPr>
          </a:p>
          <a:p>
            <a:pPr marL="12700" marR="5080">
              <a:lnSpc>
                <a:spcPct val="100000"/>
              </a:lnSpc>
              <a:spcBef>
                <a:spcPts val="950"/>
              </a:spcBef>
            </a:pPr>
            <a:r>
              <a:rPr sz="1000" i="1" spc="-10" dirty="0">
                <a:latin typeface="Arial"/>
                <a:cs typeface="Arial"/>
              </a:rPr>
              <a:t>Pause</a:t>
            </a:r>
            <a:r>
              <a:rPr sz="1000" i="1" spc="-5" dirty="0">
                <a:latin typeface="Arial"/>
                <a:cs typeface="Arial"/>
              </a:rPr>
              <a:t> </a:t>
            </a:r>
            <a:r>
              <a:rPr sz="1000" i="1" dirty="0">
                <a:latin typeface="Arial"/>
                <a:cs typeface="Arial"/>
              </a:rPr>
              <a:t>within a line, </a:t>
            </a:r>
            <a:r>
              <a:rPr sz="1000" i="1" spc="-10" dirty="0">
                <a:latin typeface="Arial"/>
                <a:cs typeface="Arial"/>
              </a:rPr>
              <a:t>usually</a:t>
            </a:r>
            <a:r>
              <a:rPr sz="1000" i="1" dirty="0">
                <a:latin typeface="Arial"/>
                <a:cs typeface="Arial"/>
              </a:rPr>
              <a:t> shown </a:t>
            </a:r>
            <a:r>
              <a:rPr sz="1000" i="1" spc="-10" dirty="0">
                <a:latin typeface="Arial"/>
                <a:cs typeface="Arial"/>
              </a:rPr>
              <a:t>through punctuation</a:t>
            </a:r>
            <a:endParaRPr sz="1000">
              <a:latin typeface="Arial"/>
              <a:cs typeface="Arial"/>
            </a:endParaRPr>
          </a:p>
          <a:p>
            <a:pPr marL="12700">
              <a:lnSpc>
                <a:spcPct val="100000"/>
              </a:lnSpc>
              <a:spcBef>
                <a:spcPts val="800"/>
              </a:spcBef>
            </a:pPr>
            <a:r>
              <a:rPr sz="1000" i="1" dirty="0">
                <a:latin typeface="Arial"/>
                <a:cs typeface="Arial"/>
              </a:rPr>
              <a:t>‘I’m</a:t>
            </a:r>
            <a:r>
              <a:rPr sz="1000" i="1" spc="35" dirty="0">
                <a:latin typeface="Arial"/>
                <a:cs typeface="Arial"/>
              </a:rPr>
              <a:t> </a:t>
            </a:r>
            <a:r>
              <a:rPr sz="1000" i="1" dirty="0">
                <a:latin typeface="Arial"/>
                <a:cs typeface="Arial"/>
              </a:rPr>
              <a:t>nobody</a:t>
            </a:r>
            <a:r>
              <a:rPr sz="1000" b="1" i="1" dirty="0">
                <a:latin typeface="Arial"/>
                <a:cs typeface="Arial"/>
              </a:rPr>
              <a:t>.</a:t>
            </a:r>
            <a:r>
              <a:rPr sz="1000" b="1" i="1" spc="40" dirty="0">
                <a:latin typeface="Arial"/>
                <a:cs typeface="Arial"/>
              </a:rPr>
              <a:t> </a:t>
            </a:r>
            <a:r>
              <a:rPr sz="1000" i="1" dirty="0">
                <a:latin typeface="Arial"/>
                <a:cs typeface="Arial"/>
              </a:rPr>
              <a:t>Who</a:t>
            </a:r>
            <a:r>
              <a:rPr sz="1000" i="1" spc="35" dirty="0">
                <a:latin typeface="Arial"/>
                <a:cs typeface="Arial"/>
              </a:rPr>
              <a:t> </a:t>
            </a:r>
            <a:r>
              <a:rPr sz="1000" i="1" spc="-10" dirty="0">
                <a:latin typeface="Arial"/>
                <a:cs typeface="Arial"/>
              </a:rPr>
              <a:t>are</a:t>
            </a:r>
            <a:r>
              <a:rPr sz="1000" i="1" spc="40" dirty="0">
                <a:latin typeface="Arial"/>
                <a:cs typeface="Arial"/>
              </a:rPr>
              <a:t> </a:t>
            </a:r>
            <a:r>
              <a:rPr sz="1000" i="1" spc="-10" dirty="0">
                <a:latin typeface="Arial"/>
                <a:cs typeface="Arial"/>
              </a:rPr>
              <a:t>you?’</a:t>
            </a:r>
            <a:endParaRPr sz="1000">
              <a:latin typeface="Arial"/>
              <a:cs typeface="Arial"/>
            </a:endParaRPr>
          </a:p>
        </p:txBody>
      </p:sp>
      <p:sp>
        <p:nvSpPr>
          <p:cNvPr id="29" name="object 29"/>
          <p:cNvSpPr txBox="1"/>
          <p:nvPr/>
        </p:nvSpPr>
        <p:spPr>
          <a:xfrm>
            <a:off x="3830828" y="4918726"/>
            <a:ext cx="655955" cy="177800"/>
          </a:xfrm>
          <a:prstGeom prst="rect">
            <a:avLst/>
          </a:prstGeom>
        </p:spPr>
        <p:txBody>
          <a:bodyPr vert="horz" wrap="square" lIns="0" tIns="12700" rIns="0" bIns="0" rtlCol="0">
            <a:spAutoFit/>
          </a:bodyPr>
          <a:lstStyle/>
          <a:p>
            <a:pPr marL="12700">
              <a:lnSpc>
                <a:spcPct val="100000"/>
              </a:lnSpc>
              <a:spcBef>
                <a:spcPts val="100"/>
              </a:spcBef>
            </a:pPr>
            <a:r>
              <a:rPr sz="1000" b="1" spc="-10" dirty="0">
                <a:latin typeface="Arial"/>
                <a:cs typeface="Arial"/>
              </a:rPr>
              <a:t>Full</a:t>
            </a:r>
            <a:r>
              <a:rPr sz="1000" b="1" spc="-50" dirty="0">
                <a:latin typeface="Arial"/>
                <a:cs typeface="Arial"/>
              </a:rPr>
              <a:t> </a:t>
            </a:r>
            <a:r>
              <a:rPr sz="1000" b="1" spc="-10" dirty="0">
                <a:latin typeface="Arial"/>
                <a:cs typeface="Arial"/>
              </a:rPr>
              <a:t>rhyme</a:t>
            </a:r>
            <a:endParaRPr sz="1000">
              <a:latin typeface="Arial"/>
              <a:cs typeface="Arial"/>
            </a:endParaRPr>
          </a:p>
        </p:txBody>
      </p:sp>
      <p:sp>
        <p:nvSpPr>
          <p:cNvPr id="30" name="object 30"/>
          <p:cNvSpPr txBox="1"/>
          <p:nvPr/>
        </p:nvSpPr>
        <p:spPr>
          <a:xfrm>
            <a:off x="4778057" y="4919362"/>
            <a:ext cx="2453005" cy="1010285"/>
          </a:xfrm>
          <a:prstGeom prst="rect">
            <a:avLst/>
          </a:prstGeom>
        </p:spPr>
        <p:txBody>
          <a:bodyPr vert="horz" wrap="square" lIns="0" tIns="12700" rIns="0" bIns="0" rtlCol="0">
            <a:spAutoFit/>
          </a:bodyPr>
          <a:lstStyle/>
          <a:p>
            <a:pPr marL="12700" marR="449580">
              <a:lnSpc>
                <a:spcPct val="100000"/>
              </a:lnSpc>
              <a:spcBef>
                <a:spcPts val="100"/>
              </a:spcBef>
            </a:pPr>
            <a:r>
              <a:rPr sz="1000" i="1" dirty="0">
                <a:latin typeface="Arial"/>
                <a:cs typeface="Arial"/>
              </a:rPr>
              <a:t>Also</a:t>
            </a:r>
            <a:r>
              <a:rPr sz="1000" i="1" spc="25" dirty="0">
                <a:latin typeface="Arial"/>
                <a:cs typeface="Arial"/>
              </a:rPr>
              <a:t> </a:t>
            </a:r>
            <a:r>
              <a:rPr sz="1000" i="1" dirty="0">
                <a:latin typeface="Arial"/>
                <a:cs typeface="Arial"/>
              </a:rPr>
              <a:t>called</a:t>
            </a:r>
            <a:r>
              <a:rPr sz="1000" i="1" spc="30" dirty="0">
                <a:latin typeface="Arial"/>
                <a:cs typeface="Arial"/>
              </a:rPr>
              <a:t> </a:t>
            </a:r>
            <a:r>
              <a:rPr sz="1000" i="1" dirty="0">
                <a:latin typeface="Arial"/>
                <a:cs typeface="Arial"/>
              </a:rPr>
              <a:t>perfect</a:t>
            </a:r>
            <a:r>
              <a:rPr sz="1000" i="1" spc="25" dirty="0">
                <a:latin typeface="Arial"/>
                <a:cs typeface="Arial"/>
              </a:rPr>
              <a:t> </a:t>
            </a:r>
            <a:r>
              <a:rPr sz="1000" i="1" dirty="0">
                <a:latin typeface="Arial"/>
                <a:cs typeface="Arial"/>
              </a:rPr>
              <a:t>rhyme:</a:t>
            </a:r>
            <a:r>
              <a:rPr sz="1000" i="1" spc="30" dirty="0">
                <a:latin typeface="Arial"/>
                <a:cs typeface="Arial"/>
              </a:rPr>
              <a:t> </a:t>
            </a:r>
            <a:r>
              <a:rPr sz="1000" i="1" dirty="0">
                <a:latin typeface="Arial"/>
                <a:cs typeface="Arial"/>
              </a:rPr>
              <a:t>sound</a:t>
            </a:r>
            <a:r>
              <a:rPr sz="1000" i="1" spc="30" dirty="0">
                <a:latin typeface="Arial"/>
                <a:cs typeface="Arial"/>
              </a:rPr>
              <a:t> </a:t>
            </a:r>
            <a:r>
              <a:rPr sz="1000" i="1" spc="-25" dirty="0">
                <a:latin typeface="Arial"/>
                <a:cs typeface="Arial"/>
              </a:rPr>
              <a:t>is </a:t>
            </a:r>
            <a:r>
              <a:rPr sz="1000" i="1" dirty="0">
                <a:latin typeface="Arial"/>
                <a:cs typeface="Arial"/>
              </a:rPr>
              <a:t>identical</a:t>
            </a:r>
            <a:r>
              <a:rPr sz="1000" i="1" spc="20" dirty="0">
                <a:latin typeface="Arial"/>
                <a:cs typeface="Arial"/>
              </a:rPr>
              <a:t> </a:t>
            </a:r>
            <a:r>
              <a:rPr sz="1000" i="1" dirty="0">
                <a:latin typeface="Arial"/>
                <a:cs typeface="Arial"/>
              </a:rPr>
              <a:t>in</a:t>
            </a:r>
            <a:r>
              <a:rPr sz="1000" i="1" spc="25" dirty="0">
                <a:latin typeface="Arial"/>
                <a:cs typeface="Arial"/>
              </a:rPr>
              <a:t> </a:t>
            </a:r>
            <a:r>
              <a:rPr sz="1000" i="1" dirty="0">
                <a:latin typeface="Arial"/>
                <a:cs typeface="Arial"/>
              </a:rPr>
              <a:t>rhyming</a:t>
            </a:r>
            <a:r>
              <a:rPr sz="1000" i="1" spc="25" dirty="0">
                <a:latin typeface="Arial"/>
                <a:cs typeface="Arial"/>
              </a:rPr>
              <a:t> </a:t>
            </a:r>
            <a:r>
              <a:rPr sz="1000" i="1" spc="-10" dirty="0">
                <a:latin typeface="Arial"/>
                <a:cs typeface="Arial"/>
              </a:rPr>
              <a:t>words</a:t>
            </a:r>
            <a:endParaRPr sz="1000">
              <a:latin typeface="Arial"/>
              <a:cs typeface="Arial"/>
            </a:endParaRPr>
          </a:p>
          <a:p>
            <a:pPr marL="12700">
              <a:lnSpc>
                <a:spcPct val="100000"/>
              </a:lnSpc>
              <a:spcBef>
                <a:spcPts val="800"/>
              </a:spcBef>
            </a:pPr>
            <a:r>
              <a:rPr sz="1000" i="1" dirty="0">
                <a:latin typeface="Arial"/>
                <a:cs typeface="Arial"/>
              </a:rPr>
              <a:t>‘f</a:t>
            </a:r>
            <a:r>
              <a:rPr sz="1000" b="1" i="1" dirty="0">
                <a:latin typeface="Arial"/>
                <a:cs typeface="Arial"/>
              </a:rPr>
              <a:t>at</a:t>
            </a:r>
            <a:r>
              <a:rPr sz="1000" b="1" i="1" spc="120" dirty="0">
                <a:latin typeface="Arial"/>
                <a:cs typeface="Arial"/>
              </a:rPr>
              <a:t> </a:t>
            </a:r>
            <a:r>
              <a:rPr sz="1000" i="1" spc="-20" dirty="0">
                <a:latin typeface="Arial"/>
                <a:cs typeface="Arial"/>
              </a:rPr>
              <a:t>c</a:t>
            </a:r>
            <a:r>
              <a:rPr sz="1000" b="1" i="1" spc="-20" dirty="0">
                <a:latin typeface="Arial"/>
                <a:cs typeface="Arial"/>
              </a:rPr>
              <a:t>at</a:t>
            </a:r>
            <a:r>
              <a:rPr sz="1000" i="1" spc="-20" dirty="0">
                <a:latin typeface="Arial"/>
                <a:cs typeface="Arial"/>
              </a:rPr>
              <a:t>’</a:t>
            </a:r>
            <a:endParaRPr sz="1000">
              <a:latin typeface="Arial"/>
              <a:cs typeface="Arial"/>
            </a:endParaRPr>
          </a:p>
          <a:p>
            <a:pPr marL="12700" marR="5080">
              <a:lnSpc>
                <a:spcPct val="100000"/>
              </a:lnSpc>
              <a:spcBef>
                <a:spcPts val="950"/>
              </a:spcBef>
            </a:pPr>
            <a:r>
              <a:rPr sz="1000" i="1" dirty="0">
                <a:latin typeface="Arial"/>
                <a:cs typeface="Arial"/>
              </a:rPr>
              <a:t>Style</a:t>
            </a:r>
            <a:r>
              <a:rPr sz="1000" i="1" spc="15" dirty="0">
                <a:latin typeface="Arial"/>
                <a:cs typeface="Arial"/>
              </a:rPr>
              <a:t> </a:t>
            </a:r>
            <a:r>
              <a:rPr sz="1000" i="1" dirty="0">
                <a:latin typeface="Arial"/>
                <a:cs typeface="Arial"/>
              </a:rPr>
              <a:t>of</a:t>
            </a:r>
            <a:r>
              <a:rPr sz="1000" i="1" spc="15" dirty="0">
                <a:latin typeface="Arial"/>
                <a:cs typeface="Arial"/>
              </a:rPr>
              <a:t> </a:t>
            </a:r>
            <a:r>
              <a:rPr sz="1000" i="1" dirty="0">
                <a:latin typeface="Arial"/>
                <a:cs typeface="Arial"/>
              </a:rPr>
              <a:t>poem</a:t>
            </a:r>
            <a:r>
              <a:rPr sz="1000" i="1" spc="15" dirty="0">
                <a:latin typeface="Arial"/>
                <a:cs typeface="Arial"/>
              </a:rPr>
              <a:t> </a:t>
            </a:r>
            <a:r>
              <a:rPr sz="1000" i="1" dirty="0">
                <a:latin typeface="Arial"/>
                <a:cs typeface="Arial"/>
              </a:rPr>
              <a:t>with</a:t>
            </a:r>
            <a:r>
              <a:rPr sz="1000" i="1" spc="15" dirty="0">
                <a:latin typeface="Arial"/>
                <a:cs typeface="Arial"/>
              </a:rPr>
              <a:t> </a:t>
            </a:r>
            <a:r>
              <a:rPr sz="1000" i="1" dirty="0">
                <a:latin typeface="Arial"/>
                <a:cs typeface="Arial"/>
              </a:rPr>
              <a:t>a</a:t>
            </a:r>
            <a:r>
              <a:rPr sz="1000" i="1" spc="15" dirty="0">
                <a:latin typeface="Arial"/>
                <a:cs typeface="Arial"/>
              </a:rPr>
              <a:t> </a:t>
            </a:r>
            <a:r>
              <a:rPr sz="1000" i="1" dirty="0">
                <a:latin typeface="Arial"/>
                <a:cs typeface="Arial"/>
              </a:rPr>
              <a:t>similar</a:t>
            </a:r>
            <a:r>
              <a:rPr sz="1000" i="1" spc="20" dirty="0">
                <a:latin typeface="Arial"/>
                <a:cs typeface="Arial"/>
              </a:rPr>
              <a:t> </a:t>
            </a:r>
            <a:r>
              <a:rPr sz="1000" i="1" dirty="0">
                <a:latin typeface="Arial"/>
                <a:cs typeface="Arial"/>
              </a:rPr>
              <a:t>type</a:t>
            </a:r>
            <a:r>
              <a:rPr sz="1000" i="1" spc="15" dirty="0">
                <a:latin typeface="Arial"/>
                <a:cs typeface="Arial"/>
              </a:rPr>
              <a:t> </a:t>
            </a:r>
            <a:r>
              <a:rPr sz="1000" i="1" dirty="0">
                <a:latin typeface="Arial"/>
                <a:cs typeface="Arial"/>
              </a:rPr>
              <a:t>of</a:t>
            </a:r>
            <a:r>
              <a:rPr sz="1000" i="1" spc="15" dirty="0">
                <a:latin typeface="Arial"/>
                <a:cs typeface="Arial"/>
              </a:rPr>
              <a:t> </a:t>
            </a:r>
            <a:r>
              <a:rPr sz="1000" i="1" spc="-10" dirty="0">
                <a:latin typeface="Arial"/>
                <a:cs typeface="Arial"/>
              </a:rPr>
              <a:t>subject </a:t>
            </a:r>
            <a:r>
              <a:rPr sz="1000" i="1" dirty="0">
                <a:latin typeface="Arial"/>
                <a:cs typeface="Arial"/>
              </a:rPr>
              <a:t>matter,</a:t>
            </a:r>
            <a:r>
              <a:rPr sz="1000" i="1" spc="-5" dirty="0">
                <a:latin typeface="Arial"/>
                <a:cs typeface="Arial"/>
              </a:rPr>
              <a:t> </a:t>
            </a:r>
            <a:r>
              <a:rPr sz="1000" i="1" dirty="0">
                <a:latin typeface="Arial"/>
                <a:cs typeface="Arial"/>
              </a:rPr>
              <a:t>form, and </a:t>
            </a:r>
            <a:r>
              <a:rPr sz="1000" i="1" spc="-10" dirty="0">
                <a:latin typeface="Arial"/>
                <a:cs typeface="Arial"/>
              </a:rPr>
              <a:t>style</a:t>
            </a:r>
            <a:endParaRPr sz="1000">
              <a:latin typeface="Arial"/>
              <a:cs typeface="Arial"/>
            </a:endParaRPr>
          </a:p>
        </p:txBody>
      </p:sp>
      <p:sp>
        <p:nvSpPr>
          <p:cNvPr id="31" name="object 31"/>
          <p:cNvSpPr txBox="1"/>
          <p:nvPr/>
        </p:nvSpPr>
        <p:spPr>
          <a:xfrm>
            <a:off x="330779" y="5598197"/>
            <a:ext cx="531495" cy="177800"/>
          </a:xfrm>
          <a:prstGeom prst="rect">
            <a:avLst/>
          </a:prstGeom>
        </p:spPr>
        <p:txBody>
          <a:bodyPr vert="horz" wrap="square" lIns="0" tIns="12700" rIns="0" bIns="0" rtlCol="0">
            <a:spAutoFit/>
          </a:bodyPr>
          <a:lstStyle/>
          <a:p>
            <a:pPr marL="12700">
              <a:lnSpc>
                <a:spcPct val="100000"/>
              </a:lnSpc>
              <a:spcBef>
                <a:spcPts val="100"/>
              </a:spcBef>
            </a:pPr>
            <a:r>
              <a:rPr sz="1000" b="1" spc="-10" dirty="0">
                <a:latin typeface="Arial"/>
                <a:cs typeface="Arial"/>
              </a:rPr>
              <a:t>Caesura</a:t>
            </a:r>
            <a:endParaRPr sz="1000">
              <a:latin typeface="Arial"/>
              <a:cs typeface="Arial"/>
            </a:endParaRPr>
          </a:p>
        </p:txBody>
      </p:sp>
      <p:sp>
        <p:nvSpPr>
          <p:cNvPr id="32" name="object 32"/>
          <p:cNvSpPr txBox="1"/>
          <p:nvPr/>
        </p:nvSpPr>
        <p:spPr>
          <a:xfrm>
            <a:off x="3830828" y="5598197"/>
            <a:ext cx="390525" cy="177800"/>
          </a:xfrm>
          <a:prstGeom prst="rect">
            <a:avLst/>
          </a:prstGeom>
        </p:spPr>
        <p:txBody>
          <a:bodyPr vert="horz" wrap="square" lIns="0" tIns="12700" rIns="0" bIns="0" rtlCol="0">
            <a:spAutoFit/>
          </a:bodyPr>
          <a:lstStyle/>
          <a:p>
            <a:pPr marL="12700">
              <a:lnSpc>
                <a:spcPct val="100000"/>
              </a:lnSpc>
              <a:spcBef>
                <a:spcPts val="100"/>
              </a:spcBef>
            </a:pPr>
            <a:r>
              <a:rPr sz="1000" b="1" spc="-10" dirty="0">
                <a:latin typeface="Arial"/>
                <a:cs typeface="Arial"/>
              </a:rPr>
              <a:t>Genre</a:t>
            </a:r>
            <a:endParaRPr sz="1000">
              <a:latin typeface="Arial"/>
              <a:cs typeface="Arial"/>
            </a:endParaRPr>
          </a:p>
        </p:txBody>
      </p:sp>
      <p:sp>
        <p:nvSpPr>
          <p:cNvPr id="33" name="object 33"/>
          <p:cNvSpPr txBox="1"/>
          <p:nvPr/>
        </p:nvSpPr>
        <p:spPr>
          <a:xfrm>
            <a:off x="4778057" y="6056031"/>
            <a:ext cx="2359025" cy="835025"/>
          </a:xfrm>
          <a:prstGeom prst="rect">
            <a:avLst/>
          </a:prstGeom>
        </p:spPr>
        <p:txBody>
          <a:bodyPr vert="horz" wrap="square" lIns="0" tIns="12700" rIns="0" bIns="0" rtlCol="0">
            <a:spAutoFit/>
          </a:bodyPr>
          <a:lstStyle/>
          <a:p>
            <a:pPr marL="12700">
              <a:lnSpc>
                <a:spcPct val="100000"/>
              </a:lnSpc>
              <a:spcBef>
                <a:spcPts val="100"/>
              </a:spcBef>
            </a:pPr>
            <a:r>
              <a:rPr sz="1000" i="1" dirty="0">
                <a:latin typeface="Arial"/>
                <a:cs typeface="Arial"/>
              </a:rPr>
              <a:t>Love poetry,</a:t>
            </a:r>
            <a:r>
              <a:rPr sz="1000" i="1" spc="5" dirty="0">
                <a:latin typeface="Arial"/>
                <a:cs typeface="Arial"/>
              </a:rPr>
              <a:t> </a:t>
            </a:r>
            <a:r>
              <a:rPr sz="1000" i="1" dirty="0">
                <a:latin typeface="Arial"/>
                <a:cs typeface="Arial"/>
              </a:rPr>
              <a:t>slam poetry,</a:t>
            </a:r>
            <a:r>
              <a:rPr sz="1000" i="1" spc="5" dirty="0">
                <a:latin typeface="Arial"/>
                <a:cs typeface="Arial"/>
              </a:rPr>
              <a:t> </a:t>
            </a:r>
            <a:r>
              <a:rPr sz="1000" i="1" dirty="0">
                <a:latin typeface="Arial"/>
                <a:cs typeface="Arial"/>
              </a:rPr>
              <a:t>comedic </a:t>
            </a:r>
            <a:r>
              <a:rPr sz="1000" i="1" spc="-10" dirty="0">
                <a:latin typeface="Arial"/>
                <a:cs typeface="Arial"/>
              </a:rPr>
              <a:t>poetry</a:t>
            </a:r>
            <a:endParaRPr sz="1000">
              <a:latin typeface="Arial"/>
              <a:cs typeface="Arial"/>
            </a:endParaRPr>
          </a:p>
          <a:p>
            <a:pPr marL="12700">
              <a:lnSpc>
                <a:spcPct val="100000"/>
              </a:lnSpc>
              <a:spcBef>
                <a:spcPts val="770"/>
              </a:spcBef>
            </a:pPr>
            <a:r>
              <a:rPr sz="1000" i="1" dirty="0">
                <a:latin typeface="Arial"/>
                <a:cs typeface="Arial"/>
              </a:rPr>
              <a:t>Bigger</a:t>
            </a:r>
            <a:r>
              <a:rPr sz="1000" i="1" spc="20" dirty="0">
                <a:latin typeface="Arial"/>
                <a:cs typeface="Arial"/>
              </a:rPr>
              <a:t> </a:t>
            </a:r>
            <a:r>
              <a:rPr sz="1000" i="1" dirty="0">
                <a:latin typeface="Arial"/>
                <a:cs typeface="Arial"/>
              </a:rPr>
              <a:t>picture</a:t>
            </a:r>
            <a:r>
              <a:rPr sz="1000" i="1" spc="25" dirty="0">
                <a:latin typeface="Arial"/>
                <a:cs typeface="Arial"/>
              </a:rPr>
              <a:t> </a:t>
            </a:r>
            <a:r>
              <a:rPr sz="1000" i="1" dirty="0">
                <a:latin typeface="Arial"/>
                <a:cs typeface="Arial"/>
              </a:rPr>
              <a:t>of</a:t>
            </a:r>
            <a:r>
              <a:rPr sz="1000" i="1" spc="25" dirty="0">
                <a:latin typeface="Arial"/>
                <a:cs typeface="Arial"/>
              </a:rPr>
              <a:t> </a:t>
            </a:r>
            <a:r>
              <a:rPr sz="1000" i="1" dirty="0">
                <a:latin typeface="Arial"/>
                <a:cs typeface="Arial"/>
              </a:rPr>
              <a:t>a</a:t>
            </a:r>
            <a:r>
              <a:rPr sz="1000" i="1" spc="25" dirty="0">
                <a:latin typeface="Arial"/>
                <a:cs typeface="Arial"/>
              </a:rPr>
              <a:t> </a:t>
            </a:r>
            <a:r>
              <a:rPr sz="1000" i="1" spc="-10" dirty="0">
                <a:latin typeface="Arial"/>
                <a:cs typeface="Arial"/>
              </a:rPr>
              <a:t>theme/idea</a:t>
            </a:r>
            <a:endParaRPr sz="1000">
              <a:latin typeface="Arial"/>
              <a:cs typeface="Arial"/>
            </a:endParaRPr>
          </a:p>
          <a:p>
            <a:pPr marL="12700" marR="531495">
              <a:lnSpc>
                <a:spcPct val="100000"/>
              </a:lnSpc>
              <a:spcBef>
                <a:spcPts val="800"/>
              </a:spcBef>
            </a:pPr>
            <a:r>
              <a:rPr sz="1000" i="1" dirty="0">
                <a:latin typeface="Arial"/>
                <a:cs typeface="Arial"/>
              </a:rPr>
              <a:t>Romeo</a:t>
            </a:r>
            <a:r>
              <a:rPr sz="1000" i="1" spc="-5" dirty="0">
                <a:latin typeface="Arial"/>
                <a:cs typeface="Arial"/>
              </a:rPr>
              <a:t> </a:t>
            </a:r>
            <a:r>
              <a:rPr sz="1000" i="1" dirty="0">
                <a:latin typeface="Arial"/>
                <a:cs typeface="Arial"/>
              </a:rPr>
              <a:t>&amp;</a:t>
            </a:r>
            <a:r>
              <a:rPr sz="1000" i="1" spc="-5" dirty="0">
                <a:latin typeface="Arial"/>
                <a:cs typeface="Arial"/>
              </a:rPr>
              <a:t> </a:t>
            </a:r>
            <a:r>
              <a:rPr sz="1000" i="1" dirty="0">
                <a:latin typeface="Arial"/>
                <a:cs typeface="Arial"/>
              </a:rPr>
              <a:t>Juliet’s</a:t>
            </a:r>
            <a:r>
              <a:rPr sz="1000" i="1" spc="-5" dirty="0">
                <a:latin typeface="Arial"/>
                <a:cs typeface="Arial"/>
              </a:rPr>
              <a:t> </a:t>
            </a:r>
            <a:r>
              <a:rPr sz="1000" i="1" dirty="0">
                <a:latin typeface="Arial"/>
                <a:cs typeface="Arial"/>
              </a:rPr>
              <a:t>holistic</a:t>
            </a:r>
            <a:r>
              <a:rPr sz="1000" i="1" spc="-5" dirty="0">
                <a:latin typeface="Arial"/>
                <a:cs typeface="Arial"/>
              </a:rPr>
              <a:t> </a:t>
            </a:r>
            <a:r>
              <a:rPr sz="1000" i="1" dirty="0">
                <a:latin typeface="Arial"/>
                <a:cs typeface="Arial"/>
              </a:rPr>
              <a:t>is </a:t>
            </a:r>
            <a:r>
              <a:rPr sz="1000" i="1" spc="-10" dirty="0">
                <a:latin typeface="Arial"/>
                <a:cs typeface="Arial"/>
              </a:rPr>
              <a:t>‘love </a:t>
            </a:r>
            <a:r>
              <a:rPr sz="1000" i="1" dirty="0">
                <a:latin typeface="Arial"/>
                <a:cs typeface="Arial"/>
              </a:rPr>
              <a:t>overcoming</a:t>
            </a:r>
            <a:r>
              <a:rPr sz="1000" i="1" spc="55" dirty="0">
                <a:latin typeface="Arial"/>
                <a:cs typeface="Arial"/>
              </a:rPr>
              <a:t> </a:t>
            </a:r>
            <a:r>
              <a:rPr sz="1000" i="1" spc="-10" dirty="0">
                <a:latin typeface="Arial"/>
                <a:cs typeface="Arial"/>
              </a:rPr>
              <a:t>hate’</a:t>
            </a:r>
            <a:endParaRPr sz="1000">
              <a:latin typeface="Arial"/>
              <a:cs typeface="Arial"/>
            </a:endParaRPr>
          </a:p>
        </p:txBody>
      </p:sp>
      <p:sp>
        <p:nvSpPr>
          <p:cNvPr id="34" name="object 34"/>
          <p:cNvSpPr txBox="1"/>
          <p:nvPr/>
        </p:nvSpPr>
        <p:spPr>
          <a:xfrm>
            <a:off x="330779" y="6305841"/>
            <a:ext cx="631825" cy="330200"/>
          </a:xfrm>
          <a:prstGeom prst="rect">
            <a:avLst/>
          </a:prstGeom>
        </p:spPr>
        <p:txBody>
          <a:bodyPr vert="horz" wrap="square" lIns="0" tIns="12700" rIns="0" bIns="0" rtlCol="0">
            <a:spAutoFit/>
          </a:bodyPr>
          <a:lstStyle/>
          <a:p>
            <a:pPr marL="12700" marR="5080">
              <a:lnSpc>
                <a:spcPct val="100000"/>
              </a:lnSpc>
              <a:spcBef>
                <a:spcPts val="100"/>
              </a:spcBef>
            </a:pPr>
            <a:r>
              <a:rPr sz="1000" b="1" spc="-10" dirty="0">
                <a:latin typeface="Arial"/>
                <a:cs typeface="Arial"/>
              </a:rPr>
              <a:t>Colloquial language</a:t>
            </a:r>
            <a:endParaRPr sz="1000">
              <a:latin typeface="Arial"/>
              <a:cs typeface="Arial"/>
            </a:endParaRPr>
          </a:p>
        </p:txBody>
      </p:sp>
      <p:sp>
        <p:nvSpPr>
          <p:cNvPr id="35" name="object 35"/>
          <p:cNvSpPr txBox="1"/>
          <p:nvPr/>
        </p:nvSpPr>
        <p:spPr>
          <a:xfrm>
            <a:off x="1284183" y="6306475"/>
            <a:ext cx="1891030" cy="177800"/>
          </a:xfrm>
          <a:prstGeom prst="rect">
            <a:avLst/>
          </a:prstGeom>
        </p:spPr>
        <p:txBody>
          <a:bodyPr vert="horz" wrap="square" lIns="0" tIns="12700" rIns="0" bIns="0" rtlCol="0">
            <a:spAutoFit/>
          </a:bodyPr>
          <a:lstStyle/>
          <a:p>
            <a:pPr marL="12700">
              <a:lnSpc>
                <a:spcPct val="100000"/>
              </a:lnSpc>
              <a:spcBef>
                <a:spcPts val="100"/>
              </a:spcBef>
            </a:pPr>
            <a:r>
              <a:rPr sz="1000" i="1" dirty="0">
                <a:latin typeface="Arial"/>
                <a:cs typeface="Arial"/>
              </a:rPr>
              <a:t>Specific</a:t>
            </a:r>
            <a:r>
              <a:rPr sz="1000" i="1" spc="20" dirty="0">
                <a:latin typeface="Arial"/>
                <a:cs typeface="Arial"/>
              </a:rPr>
              <a:t> </a:t>
            </a:r>
            <a:r>
              <a:rPr sz="1000" i="1" dirty="0">
                <a:latin typeface="Arial"/>
                <a:cs typeface="Arial"/>
              </a:rPr>
              <a:t>regional</a:t>
            </a:r>
            <a:r>
              <a:rPr sz="1000" i="1" spc="25" dirty="0">
                <a:latin typeface="Arial"/>
                <a:cs typeface="Arial"/>
              </a:rPr>
              <a:t> </a:t>
            </a:r>
            <a:r>
              <a:rPr sz="1000" i="1" dirty="0">
                <a:latin typeface="Arial"/>
                <a:cs typeface="Arial"/>
              </a:rPr>
              <a:t>or</a:t>
            </a:r>
            <a:r>
              <a:rPr sz="1000" i="1" spc="25" dirty="0">
                <a:latin typeface="Arial"/>
                <a:cs typeface="Arial"/>
              </a:rPr>
              <a:t> </a:t>
            </a:r>
            <a:r>
              <a:rPr sz="1000" i="1" dirty="0">
                <a:latin typeface="Arial"/>
                <a:cs typeface="Arial"/>
              </a:rPr>
              <a:t>social</a:t>
            </a:r>
            <a:r>
              <a:rPr sz="1000" i="1" spc="25" dirty="0">
                <a:latin typeface="Arial"/>
                <a:cs typeface="Arial"/>
              </a:rPr>
              <a:t> </a:t>
            </a:r>
            <a:r>
              <a:rPr sz="1000" i="1" spc="-10" dirty="0">
                <a:latin typeface="Arial"/>
                <a:cs typeface="Arial"/>
              </a:rPr>
              <a:t>accent</a:t>
            </a:r>
            <a:endParaRPr sz="1000">
              <a:latin typeface="Arial"/>
              <a:cs typeface="Arial"/>
            </a:endParaRPr>
          </a:p>
        </p:txBody>
      </p:sp>
      <p:sp>
        <p:nvSpPr>
          <p:cNvPr id="36" name="object 36"/>
          <p:cNvSpPr txBox="1"/>
          <p:nvPr/>
        </p:nvSpPr>
        <p:spPr>
          <a:xfrm>
            <a:off x="1284183" y="6611275"/>
            <a:ext cx="1827530" cy="177800"/>
          </a:xfrm>
          <a:prstGeom prst="rect">
            <a:avLst/>
          </a:prstGeom>
        </p:spPr>
        <p:txBody>
          <a:bodyPr vert="horz" wrap="square" lIns="0" tIns="12700" rIns="0" bIns="0" rtlCol="0">
            <a:spAutoFit/>
          </a:bodyPr>
          <a:lstStyle/>
          <a:p>
            <a:pPr marL="12700">
              <a:lnSpc>
                <a:spcPct val="100000"/>
              </a:lnSpc>
              <a:spcBef>
                <a:spcPts val="100"/>
              </a:spcBef>
            </a:pPr>
            <a:r>
              <a:rPr sz="1000" i="1" dirty="0">
                <a:latin typeface="Arial"/>
                <a:cs typeface="Arial"/>
              </a:rPr>
              <a:t>‘y’all</a:t>
            </a:r>
            <a:r>
              <a:rPr sz="1000" i="1" spc="20" dirty="0">
                <a:latin typeface="Arial"/>
                <a:cs typeface="Arial"/>
              </a:rPr>
              <a:t> </a:t>
            </a:r>
            <a:r>
              <a:rPr sz="1000" i="1" dirty="0">
                <a:latin typeface="Arial"/>
                <a:cs typeface="Arial"/>
              </a:rPr>
              <a:t>come</a:t>
            </a:r>
            <a:r>
              <a:rPr sz="1000" i="1" spc="20" dirty="0">
                <a:latin typeface="Arial"/>
                <a:cs typeface="Arial"/>
              </a:rPr>
              <a:t> </a:t>
            </a:r>
            <a:r>
              <a:rPr sz="1000" i="1" dirty="0">
                <a:latin typeface="Arial"/>
                <a:cs typeface="Arial"/>
              </a:rPr>
              <a:t>back</a:t>
            </a:r>
            <a:r>
              <a:rPr sz="1000" i="1" spc="25" dirty="0">
                <a:latin typeface="Arial"/>
                <a:cs typeface="Arial"/>
              </a:rPr>
              <a:t> </a:t>
            </a:r>
            <a:r>
              <a:rPr sz="1000" i="1" dirty="0">
                <a:latin typeface="Arial"/>
                <a:cs typeface="Arial"/>
              </a:rPr>
              <a:t>now,</a:t>
            </a:r>
            <a:r>
              <a:rPr sz="1000" i="1" spc="20" dirty="0">
                <a:latin typeface="Arial"/>
                <a:cs typeface="Arial"/>
              </a:rPr>
              <a:t> </a:t>
            </a:r>
            <a:r>
              <a:rPr sz="1000" i="1" dirty="0">
                <a:latin typeface="Arial"/>
                <a:cs typeface="Arial"/>
              </a:rPr>
              <a:t>ya’</a:t>
            </a:r>
            <a:r>
              <a:rPr sz="1000" i="1" spc="25" dirty="0">
                <a:latin typeface="Arial"/>
                <a:cs typeface="Arial"/>
              </a:rPr>
              <a:t> </a:t>
            </a:r>
            <a:r>
              <a:rPr sz="1000" i="1" spc="-10" dirty="0">
                <a:latin typeface="Arial"/>
                <a:cs typeface="Arial"/>
              </a:rPr>
              <a:t>hear?’</a:t>
            </a:r>
            <a:endParaRPr sz="1000">
              <a:latin typeface="Arial"/>
              <a:cs typeface="Arial"/>
            </a:endParaRPr>
          </a:p>
        </p:txBody>
      </p:sp>
      <p:sp>
        <p:nvSpPr>
          <p:cNvPr id="37" name="object 37"/>
          <p:cNvSpPr txBox="1"/>
          <p:nvPr/>
        </p:nvSpPr>
        <p:spPr>
          <a:xfrm>
            <a:off x="3830828" y="6305841"/>
            <a:ext cx="481330" cy="177800"/>
          </a:xfrm>
          <a:prstGeom prst="rect">
            <a:avLst/>
          </a:prstGeom>
        </p:spPr>
        <p:txBody>
          <a:bodyPr vert="horz" wrap="square" lIns="0" tIns="12700" rIns="0" bIns="0" rtlCol="0">
            <a:spAutoFit/>
          </a:bodyPr>
          <a:lstStyle/>
          <a:p>
            <a:pPr marL="12700">
              <a:lnSpc>
                <a:spcPct val="100000"/>
              </a:lnSpc>
              <a:spcBef>
                <a:spcPts val="100"/>
              </a:spcBef>
            </a:pPr>
            <a:r>
              <a:rPr sz="1000" b="1" spc="-10" dirty="0">
                <a:latin typeface="Arial"/>
                <a:cs typeface="Arial"/>
              </a:rPr>
              <a:t>Holistic</a:t>
            </a:r>
            <a:endParaRPr sz="1000">
              <a:latin typeface="Arial"/>
              <a:cs typeface="Arial"/>
            </a:endParaRPr>
          </a:p>
        </p:txBody>
      </p:sp>
      <p:sp>
        <p:nvSpPr>
          <p:cNvPr id="38" name="object 38"/>
          <p:cNvSpPr txBox="1"/>
          <p:nvPr/>
        </p:nvSpPr>
        <p:spPr>
          <a:xfrm>
            <a:off x="330779" y="6985310"/>
            <a:ext cx="762000" cy="177800"/>
          </a:xfrm>
          <a:prstGeom prst="rect">
            <a:avLst/>
          </a:prstGeom>
        </p:spPr>
        <p:txBody>
          <a:bodyPr vert="horz" wrap="square" lIns="0" tIns="12700" rIns="0" bIns="0" rtlCol="0">
            <a:spAutoFit/>
          </a:bodyPr>
          <a:lstStyle/>
          <a:p>
            <a:pPr marL="12700">
              <a:lnSpc>
                <a:spcPct val="100000"/>
              </a:lnSpc>
              <a:spcBef>
                <a:spcPts val="100"/>
              </a:spcBef>
            </a:pPr>
            <a:r>
              <a:rPr sz="1000" b="1" spc="-10" dirty="0">
                <a:latin typeface="Arial"/>
                <a:cs typeface="Arial"/>
              </a:rPr>
              <a:t>Conjunction</a:t>
            </a:r>
            <a:endParaRPr sz="1000">
              <a:latin typeface="Arial"/>
              <a:cs typeface="Arial"/>
            </a:endParaRPr>
          </a:p>
        </p:txBody>
      </p:sp>
      <p:sp>
        <p:nvSpPr>
          <p:cNvPr id="39" name="object 39"/>
          <p:cNvSpPr txBox="1"/>
          <p:nvPr/>
        </p:nvSpPr>
        <p:spPr>
          <a:xfrm>
            <a:off x="1284183" y="6985946"/>
            <a:ext cx="1027430" cy="177800"/>
          </a:xfrm>
          <a:prstGeom prst="rect">
            <a:avLst/>
          </a:prstGeom>
        </p:spPr>
        <p:txBody>
          <a:bodyPr vert="horz" wrap="square" lIns="0" tIns="12700" rIns="0" bIns="0" rtlCol="0">
            <a:spAutoFit/>
          </a:bodyPr>
          <a:lstStyle/>
          <a:p>
            <a:pPr marL="12700">
              <a:lnSpc>
                <a:spcPct val="100000"/>
              </a:lnSpc>
              <a:spcBef>
                <a:spcPts val="100"/>
              </a:spcBef>
            </a:pPr>
            <a:r>
              <a:rPr sz="1000" i="1" dirty="0">
                <a:latin typeface="Arial"/>
                <a:cs typeface="Arial"/>
              </a:rPr>
              <a:t>Connects</a:t>
            </a:r>
            <a:r>
              <a:rPr sz="1000" i="1" spc="40" dirty="0">
                <a:latin typeface="Arial"/>
                <a:cs typeface="Arial"/>
              </a:rPr>
              <a:t> </a:t>
            </a:r>
            <a:r>
              <a:rPr sz="1000" i="1" spc="-10" dirty="0">
                <a:latin typeface="Arial"/>
                <a:cs typeface="Arial"/>
              </a:rPr>
              <a:t>clauses</a:t>
            </a:r>
            <a:endParaRPr sz="1000">
              <a:latin typeface="Arial"/>
              <a:cs typeface="Arial"/>
            </a:endParaRPr>
          </a:p>
        </p:txBody>
      </p:sp>
      <p:sp>
        <p:nvSpPr>
          <p:cNvPr id="40" name="object 40"/>
          <p:cNvSpPr txBox="1"/>
          <p:nvPr/>
        </p:nvSpPr>
        <p:spPr>
          <a:xfrm>
            <a:off x="1284183" y="7290746"/>
            <a:ext cx="2197100" cy="177800"/>
          </a:xfrm>
          <a:prstGeom prst="rect">
            <a:avLst/>
          </a:prstGeom>
        </p:spPr>
        <p:txBody>
          <a:bodyPr vert="horz" wrap="square" lIns="0" tIns="12700" rIns="0" bIns="0" rtlCol="0">
            <a:spAutoFit/>
          </a:bodyPr>
          <a:lstStyle/>
          <a:p>
            <a:pPr marL="12700">
              <a:lnSpc>
                <a:spcPct val="100000"/>
              </a:lnSpc>
              <a:spcBef>
                <a:spcPts val="100"/>
              </a:spcBef>
            </a:pPr>
            <a:r>
              <a:rPr sz="1000" i="1" dirty="0">
                <a:latin typeface="Arial"/>
                <a:cs typeface="Arial"/>
              </a:rPr>
              <a:t>‘throughout’</a:t>
            </a:r>
            <a:r>
              <a:rPr sz="1000" i="1" spc="110" dirty="0">
                <a:latin typeface="Arial"/>
                <a:cs typeface="Arial"/>
              </a:rPr>
              <a:t> </a:t>
            </a:r>
            <a:r>
              <a:rPr sz="1000" i="1" dirty="0">
                <a:latin typeface="Arial"/>
                <a:cs typeface="Arial"/>
              </a:rPr>
              <a:t>‘whereas’</a:t>
            </a:r>
            <a:r>
              <a:rPr sz="1000" i="1" spc="110" dirty="0">
                <a:latin typeface="Arial"/>
                <a:cs typeface="Arial"/>
              </a:rPr>
              <a:t> </a:t>
            </a:r>
            <a:r>
              <a:rPr sz="1000" i="1" dirty="0">
                <a:latin typeface="Arial"/>
                <a:cs typeface="Arial"/>
              </a:rPr>
              <a:t>‘however’</a:t>
            </a:r>
            <a:r>
              <a:rPr sz="1000" i="1" spc="110" dirty="0">
                <a:latin typeface="Arial"/>
                <a:cs typeface="Arial"/>
              </a:rPr>
              <a:t> </a:t>
            </a:r>
            <a:r>
              <a:rPr sz="1000" i="1" spc="-10" dirty="0">
                <a:latin typeface="Arial"/>
                <a:cs typeface="Arial"/>
              </a:rPr>
              <a:t>‘and’</a:t>
            </a:r>
            <a:endParaRPr sz="1000">
              <a:latin typeface="Arial"/>
              <a:cs typeface="Arial"/>
            </a:endParaRPr>
          </a:p>
        </p:txBody>
      </p:sp>
      <p:sp>
        <p:nvSpPr>
          <p:cNvPr id="41" name="object 41"/>
          <p:cNvSpPr txBox="1"/>
          <p:nvPr/>
        </p:nvSpPr>
        <p:spPr>
          <a:xfrm>
            <a:off x="3830828" y="6985310"/>
            <a:ext cx="646430" cy="177800"/>
          </a:xfrm>
          <a:prstGeom prst="rect">
            <a:avLst/>
          </a:prstGeom>
        </p:spPr>
        <p:txBody>
          <a:bodyPr vert="horz" wrap="square" lIns="0" tIns="12700" rIns="0" bIns="0" rtlCol="0">
            <a:spAutoFit/>
          </a:bodyPr>
          <a:lstStyle/>
          <a:p>
            <a:pPr marL="12700">
              <a:lnSpc>
                <a:spcPct val="100000"/>
              </a:lnSpc>
              <a:spcBef>
                <a:spcPts val="100"/>
              </a:spcBef>
            </a:pPr>
            <a:r>
              <a:rPr sz="1000" b="1" spc="-10" dirty="0">
                <a:latin typeface="Arial"/>
                <a:cs typeface="Arial"/>
              </a:rPr>
              <a:t>Hyperbole</a:t>
            </a:r>
            <a:endParaRPr sz="1000">
              <a:latin typeface="Arial"/>
              <a:cs typeface="Arial"/>
            </a:endParaRPr>
          </a:p>
        </p:txBody>
      </p:sp>
      <p:sp>
        <p:nvSpPr>
          <p:cNvPr id="42" name="object 42"/>
          <p:cNvSpPr txBox="1"/>
          <p:nvPr/>
        </p:nvSpPr>
        <p:spPr>
          <a:xfrm>
            <a:off x="4778057" y="6985946"/>
            <a:ext cx="2039620" cy="571500"/>
          </a:xfrm>
          <a:prstGeom prst="rect">
            <a:avLst/>
          </a:prstGeom>
        </p:spPr>
        <p:txBody>
          <a:bodyPr vert="horz" wrap="square" lIns="0" tIns="12700" rIns="0" bIns="0" rtlCol="0">
            <a:spAutoFit/>
          </a:bodyPr>
          <a:lstStyle/>
          <a:p>
            <a:pPr marL="12700" marR="5080">
              <a:lnSpc>
                <a:spcPct val="100000"/>
              </a:lnSpc>
              <a:spcBef>
                <a:spcPts val="100"/>
              </a:spcBef>
            </a:pPr>
            <a:r>
              <a:rPr sz="1000" i="1" dirty="0">
                <a:latin typeface="Arial"/>
                <a:cs typeface="Arial"/>
              </a:rPr>
              <a:t>Exaggeration</a:t>
            </a:r>
            <a:r>
              <a:rPr sz="1000" i="1" spc="15" dirty="0">
                <a:latin typeface="Arial"/>
                <a:cs typeface="Arial"/>
              </a:rPr>
              <a:t> </a:t>
            </a:r>
            <a:r>
              <a:rPr sz="1000" i="1" dirty="0">
                <a:latin typeface="Arial"/>
                <a:cs typeface="Arial"/>
              </a:rPr>
              <a:t>not</a:t>
            </a:r>
            <a:r>
              <a:rPr sz="1000" i="1" spc="20" dirty="0">
                <a:latin typeface="Arial"/>
                <a:cs typeface="Arial"/>
              </a:rPr>
              <a:t> </a:t>
            </a:r>
            <a:r>
              <a:rPr sz="1000" i="1" dirty="0">
                <a:latin typeface="Arial"/>
                <a:cs typeface="Arial"/>
              </a:rPr>
              <a:t>meant</a:t>
            </a:r>
            <a:r>
              <a:rPr sz="1000" i="1" spc="15" dirty="0">
                <a:latin typeface="Arial"/>
                <a:cs typeface="Arial"/>
              </a:rPr>
              <a:t> </a:t>
            </a:r>
            <a:r>
              <a:rPr sz="1000" i="1" dirty="0">
                <a:latin typeface="Arial"/>
                <a:cs typeface="Arial"/>
              </a:rPr>
              <a:t>to</a:t>
            </a:r>
            <a:r>
              <a:rPr sz="1000" i="1" spc="20" dirty="0">
                <a:latin typeface="Arial"/>
                <a:cs typeface="Arial"/>
              </a:rPr>
              <a:t> </a:t>
            </a:r>
            <a:r>
              <a:rPr sz="1000" i="1" dirty="0">
                <a:latin typeface="Arial"/>
                <a:cs typeface="Arial"/>
              </a:rPr>
              <a:t>be</a:t>
            </a:r>
            <a:r>
              <a:rPr sz="1000" i="1" spc="20" dirty="0">
                <a:latin typeface="Arial"/>
                <a:cs typeface="Arial"/>
              </a:rPr>
              <a:t> </a:t>
            </a:r>
            <a:r>
              <a:rPr sz="1000" i="1" spc="-10" dirty="0">
                <a:latin typeface="Arial"/>
                <a:cs typeface="Arial"/>
              </a:rPr>
              <a:t>taken literally</a:t>
            </a:r>
            <a:endParaRPr sz="1000">
              <a:latin typeface="Arial"/>
              <a:cs typeface="Arial"/>
            </a:endParaRPr>
          </a:p>
          <a:p>
            <a:pPr marL="12700">
              <a:lnSpc>
                <a:spcPct val="100000"/>
              </a:lnSpc>
              <a:spcBef>
                <a:spcPts val="700"/>
              </a:spcBef>
            </a:pPr>
            <a:r>
              <a:rPr sz="1000" i="1" dirty="0">
                <a:latin typeface="Arial"/>
                <a:cs typeface="Arial"/>
              </a:rPr>
              <a:t>‘it</a:t>
            </a:r>
            <a:r>
              <a:rPr sz="1000" i="1" spc="40" dirty="0">
                <a:latin typeface="Arial"/>
                <a:cs typeface="Arial"/>
              </a:rPr>
              <a:t> </a:t>
            </a:r>
            <a:r>
              <a:rPr sz="1000" i="1" dirty="0">
                <a:latin typeface="Arial"/>
                <a:cs typeface="Arial"/>
              </a:rPr>
              <a:t>went</a:t>
            </a:r>
            <a:r>
              <a:rPr sz="1000" i="1" spc="40" dirty="0">
                <a:latin typeface="Arial"/>
                <a:cs typeface="Arial"/>
              </a:rPr>
              <a:t> </a:t>
            </a:r>
            <a:r>
              <a:rPr sz="1000" i="1" dirty="0">
                <a:latin typeface="Arial"/>
                <a:cs typeface="Arial"/>
              </a:rPr>
              <a:t>on</a:t>
            </a:r>
            <a:r>
              <a:rPr sz="1000" i="1" spc="40" dirty="0">
                <a:latin typeface="Arial"/>
                <a:cs typeface="Arial"/>
              </a:rPr>
              <a:t> </a:t>
            </a:r>
            <a:r>
              <a:rPr sz="1000" b="1" i="1" dirty="0">
                <a:latin typeface="Arial"/>
                <a:cs typeface="Arial"/>
              </a:rPr>
              <a:t>forever</a:t>
            </a:r>
            <a:r>
              <a:rPr sz="1000" i="1" dirty="0">
                <a:latin typeface="Arial"/>
                <a:cs typeface="Arial"/>
              </a:rPr>
              <a:t>’</a:t>
            </a:r>
            <a:r>
              <a:rPr sz="1000" i="1" spc="40" dirty="0">
                <a:latin typeface="Arial"/>
                <a:cs typeface="Arial"/>
              </a:rPr>
              <a:t> </a:t>
            </a:r>
            <a:r>
              <a:rPr sz="1000" i="1" dirty="0">
                <a:latin typeface="Arial"/>
                <a:cs typeface="Arial"/>
              </a:rPr>
              <a:t>‘</a:t>
            </a:r>
            <a:r>
              <a:rPr sz="1000" b="1" i="1" dirty="0">
                <a:latin typeface="Arial"/>
                <a:cs typeface="Arial"/>
              </a:rPr>
              <a:t>endless</a:t>
            </a:r>
            <a:r>
              <a:rPr sz="1000" b="1" i="1" spc="45" dirty="0">
                <a:latin typeface="Arial"/>
                <a:cs typeface="Arial"/>
              </a:rPr>
              <a:t> </a:t>
            </a:r>
            <a:r>
              <a:rPr sz="1000" i="1" spc="-20" dirty="0">
                <a:latin typeface="Arial"/>
                <a:cs typeface="Arial"/>
              </a:rPr>
              <a:t>sky’</a:t>
            </a:r>
            <a:endParaRPr sz="1000">
              <a:latin typeface="Arial"/>
              <a:cs typeface="Arial"/>
            </a:endParaRPr>
          </a:p>
        </p:txBody>
      </p:sp>
      <p:sp>
        <p:nvSpPr>
          <p:cNvPr id="43" name="object 43"/>
          <p:cNvSpPr txBox="1"/>
          <p:nvPr/>
        </p:nvSpPr>
        <p:spPr>
          <a:xfrm>
            <a:off x="330779" y="7664780"/>
            <a:ext cx="788035" cy="177800"/>
          </a:xfrm>
          <a:prstGeom prst="rect">
            <a:avLst/>
          </a:prstGeom>
        </p:spPr>
        <p:txBody>
          <a:bodyPr vert="horz" wrap="square" lIns="0" tIns="12700" rIns="0" bIns="0" rtlCol="0">
            <a:spAutoFit/>
          </a:bodyPr>
          <a:lstStyle/>
          <a:p>
            <a:pPr marL="12700">
              <a:lnSpc>
                <a:spcPct val="100000"/>
              </a:lnSpc>
              <a:spcBef>
                <a:spcPts val="100"/>
              </a:spcBef>
            </a:pPr>
            <a:r>
              <a:rPr sz="1000" b="1" spc="-10" dirty="0">
                <a:latin typeface="Arial"/>
                <a:cs typeface="Arial"/>
              </a:rPr>
              <a:t>Consonance</a:t>
            </a:r>
            <a:endParaRPr sz="1000">
              <a:latin typeface="Arial"/>
              <a:cs typeface="Arial"/>
            </a:endParaRPr>
          </a:p>
        </p:txBody>
      </p:sp>
      <p:sp>
        <p:nvSpPr>
          <p:cNvPr id="44" name="object 44"/>
          <p:cNvSpPr txBox="1"/>
          <p:nvPr/>
        </p:nvSpPr>
        <p:spPr>
          <a:xfrm>
            <a:off x="1284183" y="7665415"/>
            <a:ext cx="2368550" cy="1689735"/>
          </a:xfrm>
          <a:prstGeom prst="rect">
            <a:avLst/>
          </a:prstGeom>
        </p:spPr>
        <p:txBody>
          <a:bodyPr vert="horz" wrap="square" lIns="0" tIns="12700" rIns="0" bIns="0" rtlCol="0">
            <a:spAutoFit/>
          </a:bodyPr>
          <a:lstStyle/>
          <a:p>
            <a:pPr marL="12700" marR="16510">
              <a:lnSpc>
                <a:spcPct val="100000"/>
              </a:lnSpc>
              <a:spcBef>
                <a:spcPts val="100"/>
              </a:spcBef>
            </a:pPr>
            <a:r>
              <a:rPr sz="1000" i="1" dirty="0">
                <a:latin typeface="Arial"/>
                <a:cs typeface="Arial"/>
              </a:rPr>
              <a:t>Repetition</a:t>
            </a:r>
            <a:r>
              <a:rPr sz="1000" i="1" spc="30" dirty="0">
                <a:latin typeface="Arial"/>
                <a:cs typeface="Arial"/>
              </a:rPr>
              <a:t> </a:t>
            </a:r>
            <a:r>
              <a:rPr sz="1000" i="1" dirty="0">
                <a:latin typeface="Arial"/>
                <a:cs typeface="Arial"/>
              </a:rPr>
              <a:t>of</a:t>
            </a:r>
            <a:r>
              <a:rPr sz="1000" i="1" spc="30" dirty="0">
                <a:latin typeface="Arial"/>
                <a:cs typeface="Arial"/>
              </a:rPr>
              <a:t> </a:t>
            </a:r>
            <a:r>
              <a:rPr sz="1000" i="1" dirty="0">
                <a:latin typeface="Arial"/>
                <a:cs typeface="Arial"/>
              </a:rPr>
              <a:t>similar</a:t>
            </a:r>
            <a:r>
              <a:rPr sz="1000" i="1" spc="30" dirty="0">
                <a:latin typeface="Arial"/>
                <a:cs typeface="Arial"/>
              </a:rPr>
              <a:t> </a:t>
            </a:r>
            <a:r>
              <a:rPr sz="1000" i="1" dirty="0">
                <a:latin typeface="Arial"/>
                <a:cs typeface="Arial"/>
              </a:rPr>
              <a:t>consonant</a:t>
            </a:r>
            <a:r>
              <a:rPr sz="1000" i="1" spc="30" dirty="0">
                <a:latin typeface="Arial"/>
                <a:cs typeface="Arial"/>
              </a:rPr>
              <a:t> </a:t>
            </a:r>
            <a:r>
              <a:rPr sz="1000" i="1" dirty="0">
                <a:latin typeface="Arial"/>
                <a:cs typeface="Arial"/>
              </a:rPr>
              <a:t>sounds</a:t>
            </a:r>
            <a:r>
              <a:rPr sz="1000" i="1" spc="30" dirty="0">
                <a:latin typeface="Arial"/>
                <a:cs typeface="Arial"/>
              </a:rPr>
              <a:t> </a:t>
            </a:r>
            <a:r>
              <a:rPr sz="1000" i="1" spc="-25" dirty="0">
                <a:latin typeface="Arial"/>
                <a:cs typeface="Arial"/>
              </a:rPr>
              <a:t>in </a:t>
            </a:r>
            <a:r>
              <a:rPr sz="1000" i="1" dirty="0">
                <a:latin typeface="Arial"/>
                <a:cs typeface="Arial"/>
              </a:rPr>
              <a:t>nearby</a:t>
            </a:r>
            <a:r>
              <a:rPr sz="1000" i="1" spc="-35" dirty="0">
                <a:latin typeface="Arial"/>
                <a:cs typeface="Arial"/>
              </a:rPr>
              <a:t> </a:t>
            </a:r>
            <a:r>
              <a:rPr sz="1000" i="1" spc="-10" dirty="0">
                <a:latin typeface="Arial"/>
                <a:cs typeface="Arial"/>
              </a:rPr>
              <a:t>words</a:t>
            </a:r>
            <a:endParaRPr sz="1000">
              <a:latin typeface="Arial"/>
              <a:cs typeface="Arial"/>
            </a:endParaRPr>
          </a:p>
          <a:p>
            <a:pPr marL="12700">
              <a:lnSpc>
                <a:spcPct val="100000"/>
              </a:lnSpc>
              <a:spcBef>
                <a:spcPts val="800"/>
              </a:spcBef>
            </a:pPr>
            <a:r>
              <a:rPr sz="1000" i="1" dirty="0">
                <a:latin typeface="Arial"/>
                <a:cs typeface="Arial"/>
              </a:rPr>
              <a:t>‘Sa</a:t>
            </a:r>
            <a:r>
              <a:rPr sz="1000" b="1" i="1" dirty="0">
                <a:latin typeface="Arial"/>
                <a:cs typeface="Arial"/>
              </a:rPr>
              <a:t>mm</a:t>
            </a:r>
            <a:r>
              <a:rPr sz="1000" i="1" dirty="0">
                <a:latin typeface="Arial"/>
                <a:cs typeface="Arial"/>
              </a:rPr>
              <a:t>y</a:t>
            </a:r>
            <a:r>
              <a:rPr sz="1000" i="1" spc="-5" dirty="0">
                <a:latin typeface="Arial"/>
                <a:cs typeface="Arial"/>
              </a:rPr>
              <a:t> </a:t>
            </a:r>
            <a:r>
              <a:rPr sz="1000" i="1" dirty="0">
                <a:latin typeface="Arial"/>
                <a:cs typeface="Arial"/>
              </a:rPr>
              <a:t>was </a:t>
            </a:r>
            <a:r>
              <a:rPr sz="1000" i="1" spc="-10" dirty="0">
                <a:latin typeface="Arial"/>
                <a:cs typeface="Arial"/>
              </a:rPr>
              <a:t>cla</a:t>
            </a:r>
            <a:r>
              <a:rPr sz="1000" b="1" i="1" spc="-10" dirty="0">
                <a:latin typeface="Arial"/>
                <a:cs typeface="Arial"/>
              </a:rPr>
              <a:t>mm</a:t>
            </a:r>
            <a:r>
              <a:rPr sz="1000" i="1" spc="-10" dirty="0">
                <a:latin typeface="Arial"/>
                <a:cs typeface="Arial"/>
              </a:rPr>
              <a:t>y’</a:t>
            </a:r>
            <a:endParaRPr sz="1000">
              <a:latin typeface="Arial"/>
              <a:cs typeface="Arial"/>
            </a:endParaRPr>
          </a:p>
          <a:p>
            <a:pPr marL="12700" marR="136525">
              <a:lnSpc>
                <a:spcPct val="100000"/>
              </a:lnSpc>
              <a:spcBef>
                <a:spcPts val="950"/>
              </a:spcBef>
            </a:pPr>
            <a:r>
              <a:rPr sz="1000" i="1" dirty="0">
                <a:latin typeface="Arial"/>
                <a:cs typeface="Arial"/>
              </a:rPr>
              <a:t>Symbolic</a:t>
            </a:r>
            <a:r>
              <a:rPr sz="1000" i="1" spc="40" dirty="0">
                <a:latin typeface="Arial"/>
                <a:cs typeface="Arial"/>
              </a:rPr>
              <a:t> </a:t>
            </a:r>
            <a:r>
              <a:rPr sz="1000" i="1" dirty="0">
                <a:latin typeface="Arial"/>
                <a:cs typeface="Arial"/>
              </a:rPr>
              <a:t>or</a:t>
            </a:r>
            <a:r>
              <a:rPr sz="1000" i="1" spc="40" dirty="0">
                <a:latin typeface="Arial"/>
                <a:cs typeface="Arial"/>
              </a:rPr>
              <a:t> </a:t>
            </a:r>
            <a:r>
              <a:rPr sz="1000" i="1" dirty="0">
                <a:latin typeface="Arial"/>
                <a:cs typeface="Arial"/>
              </a:rPr>
              <a:t>abstract</a:t>
            </a:r>
            <a:r>
              <a:rPr sz="1000" i="1" spc="40" dirty="0">
                <a:latin typeface="Arial"/>
                <a:cs typeface="Arial"/>
              </a:rPr>
              <a:t> </a:t>
            </a:r>
            <a:r>
              <a:rPr sz="1000" i="1" dirty="0">
                <a:latin typeface="Arial"/>
                <a:cs typeface="Arial"/>
              </a:rPr>
              <a:t>association</a:t>
            </a:r>
            <a:r>
              <a:rPr sz="1000" i="1" spc="40" dirty="0">
                <a:latin typeface="Arial"/>
                <a:cs typeface="Arial"/>
              </a:rPr>
              <a:t> </a:t>
            </a:r>
            <a:r>
              <a:rPr sz="1000" i="1" dirty="0">
                <a:latin typeface="Arial"/>
                <a:cs typeface="Arial"/>
              </a:rPr>
              <a:t>with</a:t>
            </a:r>
            <a:r>
              <a:rPr sz="1000" i="1" spc="40" dirty="0">
                <a:latin typeface="Arial"/>
                <a:cs typeface="Arial"/>
              </a:rPr>
              <a:t> </a:t>
            </a:r>
            <a:r>
              <a:rPr sz="1000" i="1" spc="-50" dirty="0">
                <a:latin typeface="Arial"/>
                <a:cs typeface="Arial"/>
              </a:rPr>
              <a:t>a </a:t>
            </a:r>
            <a:r>
              <a:rPr sz="1000" i="1" spc="-20" dirty="0">
                <a:latin typeface="Arial"/>
                <a:cs typeface="Arial"/>
              </a:rPr>
              <a:t>word</a:t>
            </a:r>
            <a:endParaRPr sz="1000">
              <a:latin typeface="Arial"/>
              <a:cs typeface="Arial"/>
            </a:endParaRPr>
          </a:p>
          <a:p>
            <a:pPr marL="12700">
              <a:lnSpc>
                <a:spcPct val="100000"/>
              </a:lnSpc>
              <a:spcBef>
                <a:spcPts val="800"/>
              </a:spcBef>
            </a:pPr>
            <a:r>
              <a:rPr sz="1000" i="1" dirty="0">
                <a:latin typeface="Arial"/>
                <a:cs typeface="Arial"/>
              </a:rPr>
              <a:t>‘rose/love’</a:t>
            </a:r>
            <a:r>
              <a:rPr sz="1000" i="1" spc="100" dirty="0">
                <a:latin typeface="Arial"/>
                <a:cs typeface="Arial"/>
              </a:rPr>
              <a:t> </a:t>
            </a:r>
            <a:r>
              <a:rPr sz="1000" i="1" spc="-10" dirty="0">
                <a:latin typeface="Arial"/>
                <a:cs typeface="Arial"/>
              </a:rPr>
              <a:t>‘ocean/unpredictability’</a:t>
            </a:r>
            <a:endParaRPr sz="1000">
              <a:latin typeface="Arial"/>
              <a:cs typeface="Arial"/>
            </a:endParaRPr>
          </a:p>
          <a:p>
            <a:pPr marL="12700" marR="5080">
              <a:lnSpc>
                <a:spcPct val="100000"/>
              </a:lnSpc>
              <a:spcBef>
                <a:spcPts val="950"/>
              </a:spcBef>
            </a:pPr>
            <a:r>
              <a:rPr sz="1000" i="1" spc="-20" dirty="0">
                <a:latin typeface="Arial"/>
                <a:cs typeface="Arial"/>
              </a:rPr>
              <a:t>Two</a:t>
            </a:r>
            <a:r>
              <a:rPr sz="1000" i="1" spc="-15" dirty="0">
                <a:latin typeface="Arial"/>
                <a:cs typeface="Arial"/>
              </a:rPr>
              <a:t> </a:t>
            </a:r>
            <a:r>
              <a:rPr sz="1000" i="1" dirty="0">
                <a:latin typeface="Arial"/>
                <a:cs typeface="Arial"/>
              </a:rPr>
              <a:t>successive</a:t>
            </a:r>
            <a:r>
              <a:rPr sz="1000" i="1" spc="-10" dirty="0">
                <a:latin typeface="Arial"/>
                <a:cs typeface="Arial"/>
              </a:rPr>
              <a:t> </a:t>
            </a:r>
            <a:r>
              <a:rPr sz="1000" i="1" dirty="0">
                <a:latin typeface="Arial"/>
                <a:cs typeface="Arial"/>
              </a:rPr>
              <a:t>lines</a:t>
            </a:r>
            <a:r>
              <a:rPr sz="1000" i="1" spc="-10" dirty="0">
                <a:latin typeface="Arial"/>
                <a:cs typeface="Arial"/>
              </a:rPr>
              <a:t> </a:t>
            </a:r>
            <a:r>
              <a:rPr sz="1000" i="1" dirty="0">
                <a:latin typeface="Arial"/>
                <a:cs typeface="Arial"/>
              </a:rPr>
              <a:t>in</a:t>
            </a:r>
            <a:r>
              <a:rPr sz="1000" i="1" spc="-10" dirty="0">
                <a:latin typeface="Arial"/>
                <a:cs typeface="Arial"/>
              </a:rPr>
              <a:t> </a:t>
            </a:r>
            <a:r>
              <a:rPr sz="1000" i="1" dirty="0">
                <a:latin typeface="Arial"/>
                <a:cs typeface="Arial"/>
              </a:rPr>
              <a:t>a</a:t>
            </a:r>
            <a:r>
              <a:rPr sz="1000" i="1" spc="-10" dirty="0">
                <a:latin typeface="Arial"/>
                <a:cs typeface="Arial"/>
              </a:rPr>
              <a:t> </a:t>
            </a:r>
            <a:r>
              <a:rPr sz="1000" i="1" dirty="0">
                <a:latin typeface="Arial"/>
                <a:cs typeface="Arial"/>
              </a:rPr>
              <a:t>poem</a:t>
            </a:r>
            <a:r>
              <a:rPr sz="1000" i="1" spc="-10" dirty="0">
                <a:latin typeface="Arial"/>
                <a:cs typeface="Arial"/>
              </a:rPr>
              <a:t> </a:t>
            </a:r>
            <a:r>
              <a:rPr sz="1000" i="1" dirty="0">
                <a:latin typeface="Arial"/>
                <a:cs typeface="Arial"/>
              </a:rPr>
              <a:t>that</a:t>
            </a:r>
            <a:r>
              <a:rPr sz="1000" i="1" spc="-10" dirty="0">
                <a:latin typeface="Arial"/>
                <a:cs typeface="Arial"/>
              </a:rPr>
              <a:t> often </a:t>
            </a:r>
            <a:r>
              <a:rPr sz="1000" i="1" dirty="0">
                <a:latin typeface="Arial"/>
                <a:cs typeface="Arial"/>
              </a:rPr>
              <a:t>rhyme</a:t>
            </a:r>
            <a:r>
              <a:rPr sz="1000" i="1" spc="-30" dirty="0">
                <a:latin typeface="Arial"/>
                <a:cs typeface="Arial"/>
              </a:rPr>
              <a:t> </a:t>
            </a:r>
            <a:r>
              <a:rPr sz="1000" i="1" spc="-10" dirty="0">
                <a:latin typeface="Arial"/>
                <a:cs typeface="Arial"/>
              </a:rPr>
              <a:t>together</a:t>
            </a:r>
            <a:endParaRPr sz="1000">
              <a:latin typeface="Arial"/>
              <a:cs typeface="Arial"/>
            </a:endParaRPr>
          </a:p>
        </p:txBody>
      </p:sp>
      <p:sp>
        <p:nvSpPr>
          <p:cNvPr id="45" name="object 45"/>
          <p:cNvSpPr txBox="1"/>
          <p:nvPr/>
        </p:nvSpPr>
        <p:spPr>
          <a:xfrm>
            <a:off x="3830828" y="7664780"/>
            <a:ext cx="328930" cy="177800"/>
          </a:xfrm>
          <a:prstGeom prst="rect">
            <a:avLst/>
          </a:prstGeom>
        </p:spPr>
        <p:txBody>
          <a:bodyPr vert="horz" wrap="square" lIns="0" tIns="12700" rIns="0" bIns="0" rtlCol="0">
            <a:spAutoFit/>
          </a:bodyPr>
          <a:lstStyle/>
          <a:p>
            <a:pPr marL="12700">
              <a:lnSpc>
                <a:spcPct val="100000"/>
              </a:lnSpc>
              <a:spcBef>
                <a:spcPts val="100"/>
              </a:spcBef>
            </a:pPr>
            <a:r>
              <a:rPr sz="1000" b="1" spc="-20" dirty="0">
                <a:latin typeface="Arial"/>
                <a:cs typeface="Arial"/>
              </a:rPr>
              <a:t>Iamb</a:t>
            </a:r>
            <a:endParaRPr sz="1000">
              <a:latin typeface="Arial"/>
              <a:cs typeface="Arial"/>
            </a:endParaRPr>
          </a:p>
        </p:txBody>
      </p:sp>
      <p:sp>
        <p:nvSpPr>
          <p:cNvPr id="46" name="object 46"/>
          <p:cNvSpPr txBox="1"/>
          <p:nvPr/>
        </p:nvSpPr>
        <p:spPr>
          <a:xfrm>
            <a:off x="4778057" y="7576515"/>
            <a:ext cx="2311400" cy="661035"/>
          </a:xfrm>
          <a:prstGeom prst="rect">
            <a:avLst/>
          </a:prstGeom>
        </p:spPr>
        <p:txBody>
          <a:bodyPr vert="horz" wrap="square" lIns="0" tIns="101600" rIns="0" bIns="0" rtlCol="0">
            <a:spAutoFit/>
          </a:bodyPr>
          <a:lstStyle/>
          <a:p>
            <a:pPr marL="12700">
              <a:lnSpc>
                <a:spcPct val="100000"/>
              </a:lnSpc>
              <a:spcBef>
                <a:spcPts val="800"/>
              </a:spcBef>
            </a:pPr>
            <a:r>
              <a:rPr sz="1000" i="1" dirty="0">
                <a:latin typeface="Arial"/>
                <a:cs typeface="Arial"/>
              </a:rPr>
              <a:t>Unstressed syllable</a:t>
            </a:r>
            <a:r>
              <a:rPr sz="1000" i="1" spc="5" dirty="0">
                <a:latin typeface="Arial"/>
                <a:cs typeface="Arial"/>
              </a:rPr>
              <a:t> </a:t>
            </a:r>
            <a:r>
              <a:rPr sz="1000" i="1" dirty="0">
                <a:latin typeface="Arial"/>
                <a:cs typeface="Arial"/>
              </a:rPr>
              <a:t>followed</a:t>
            </a:r>
            <a:r>
              <a:rPr sz="1000" i="1" spc="5" dirty="0">
                <a:latin typeface="Arial"/>
                <a:cs typeface="Arial"/>
              </a:rPr>
              <a:t> </a:t>
            </a:r>
            <a:r>
              <a:rPr sz="1000" i="1" dirty="0">
                <a:latin typeface="Arial"/>
                <a:cs typeface="Arial"/>
              </a:rPr>
              <a:t>by</a:t>
            </a:r>
            <a:r>
              <a:rPr sz="1000" i="1" spc="5" dirty="0">
                <a:latin typeface="Arial"/>
                <a:cs typeface="Arial"/>
              </a:rPr>
              <a:t> </a:t>
            </a:r>
            <a:r>
              <a:rPr sz="1000" i="1" spc="-10" dirty="0">
                <a:latin typeface="Arial"/>
                <a:cs typeface="Arial"/>
              </a:rPr>
              <a:t>stressed</a:t>
            </a:r>
            <a:endParaRPr sz="1000">
              <a:latin typeface="Arial"/>
              <a:cs typeface="Arial"/>
            </a:endParaRPr>
          </a:p>
          <a:p>
            <a:pPr marL="12700" marR="272415">
              <a:lnSpc>
                <a:spcPct val="100000"/>
              </a:lnSpc>
              <a:spcBef>
                <a:spcPts val="700"/>
              </a:spcBef>
            </a:pPr>
            <a:r>
              <a:rPr sz="1000" i="1" dirty="0">
                <a:latin typeface="Arial"/>
                <a:cs typeface="Arial"/>
              </a:rPr>
              <a:t>‘what</a:t>
            </a:r>
            <a:r>
              <a:rPr sz="1000" i="1" spc="20" dirty="0">
                <a:latin typeface="Arial"/>
                <a:cs typeface="Arial"/>
              </a:rPr>
              <a:t> </a:t>
            </a:r>
            <a:r>
              <a:rPr sz="1000" b="1" i="1" dirty="0">
                <a:latin typeface="Arial"/>
                <a:cs typeface="Arial"/>
              </a:rPr>
              <a:t>light</a:t>
            </a:r>
            <a:r>
              <a:rPr sz="1000" b="1" i="1" spc="25" dirty="0">
                <a:latin typeface="Arial"/>
                <a:cs typeface="Arial"/>
              </a:rPr>
              <a:t> </a:t>
            </a:r>
            <a:r>
              <a:rPr sz="1000" i="1" dirty="0">
                <a:latin typeface="Arial"/>
                <a:cs typeface="Arial"/>
              </a:rPr>
              <a:t>through</a:t>
            </a:r>
            <a:r>
              <a:rPr sz="1000" i="1" spc="20" dirty="0">
                <a:latin typeface="Arial"/>
                <a:cs typeface="Arial"/>
              </a:rPr>
              <a:t> </a:t>
            </a:r>
            <a:r>
              <a:rPr sz="1000" b="1" i="1" dirty="0">
                <a:latin typeface="Arial"/>
                <a:cs typeface="Arial"/>
              </a:rPr>
              <a:t>yon</a:t>
            </a:r>
            <a:r>
              <a:rPr sz="1000" i="1" dirty="0">
                <a:latin typeface="Arial"/>
                <a:cs typeface="Arial"/>
              </a:rPr>
              <a:t>der</a:t>
            </a:r>
            <a:r>
              <a:rPr sz="1000" i="1" spc="25" dirty="0">
                <a:latin typeface="Arial"/>
                <a:cs typeface="Arial"/>
              </a:rPr>
              <a:t> </a:t>
            </a:r>
            <a:r>
              <a:rPr sz="1000" b="1" i="1" spc="-10" dirty="0">
                <a:latin typeface="Arial"/>
                <a:cs typeface="Arial"/>
              </a:rPr>
              <a:t>win</a:t>
            </a:r>
            <a:r>
              <a:rPr sz="1000" i="1" spc="-10" dirty="0">
                <a:latin typeface="Arial"/>
                <a:cs typeface="Arial"/>
              </a:rPr>
              <a:t>dow </a:t>
            </a:r>
            <a:r>
              <a:rPr sz="1000" b="1" i="1" spc="-10" dirty="0">
                <a:latin typeface="Arial"/>
                <a:cs typeface="Arial"/>
              </a:rPr>
              <a:t>breaks</a:t>
            </a:r>
            <a:r>
              <a:rPr sz="1000" i="1" spc="-10" dirty="0">
                <a:latin typeface="Arial"/>
                <a:cs typeface="Arial"/>
              </a:rPr>
              <a:t>’</a:t>
            </a:r>
            <a:endParaRPr sz="1000">
              <a:latin typeface="Arial"/>
              <a:cs typeface="Arial"/>
            </a:endParaRPr>
          </a:p>
        </p:txBody>
      </p:sp>
      <p:sp>
        <p:nvSpPr>
          <p:cNvPr id="47" name="object 47"/>
          <p:cNvSpPr txBox="1"/>
          <p:nvPr/>
        </p:nvSpPr>
        <p:spPr>
          <a:xfrm>
            <a:off x="330779" y="8344249"/>
            <a:ext cx="773430" cy="177800"/>
          </a:xfrm>
          <a:prstGeom prst="rect">
            <a:avLst/>
          </a:prstGeom>
        </p:spPr>
        <p:txBody>
          <a:bodyPr vert="horz" wrap="square" lIns="0" tIns="12700" rIns="0" bIns="0" rtlCol="0">
            <a:spAutoFit/>
          </a:bodyPr>
          <a:lstStyle/>
          <a:p>
            <a:pPr marL="12700">
              <a:lnSpc>
                <a:spcPct val="100000"/>
              </a:lnSpc>
              <a:spcBef>
                <a:spcPts val="100"/>
              </a:spcBef>
            </a:pPr>
            <a:r>
              <a:rPr sz="1000" b="1" spc="-10" dirty="0">
                <a:latin typeface="Arial"/>
                <a:cs typeface="Arial"/>
              </a:rPr>
              <a:t>Connotation</a:t>
            </a:r>
            <a:endParaRPr sz="1000">
              <a:latin typeface="Arial"/>
              <a:cs typeface="Arial"/>
            </a:endParaRPr>
          </a:p>
        </p:txBody>
      </p:sp>
      <p:sp>
        <p:nvSpPr>
          <p:cNvPr id="48" name="object 48"/>
          <p:cNvSpPr txBox="1"/>
          <p:nvPr/>
        </p:nvSpPr>
        <p:spPr>
          <a:xfrm>
            <a:off x="3830828" y="8344249"/>
            <a:ext cx="516890" cy="177800"/>
          </a:xfrm>
          <a:prstGeom prst="rect">
            <a:avLst/>
          </a:prstGeom>
        </p:spPr>
        <p:txBody>
          <a:bodyPr vert="horz" wrap="square" lIns="0" tIns="12700" rIns="0" bIns="0" rtlCol="0">
            <a:spAutoFit/>
          </a:bodyPr>
          <a:lstStyle/>
          <a:p>
            <a:pPr marL="12700">
              <a:lnSpc>
                <a:spcPct val="100000"/>
              </a:lnSpc>
              <a:spcBef>
                <a:spcPts val="100"/>
              </a:spcBef>
            </a:pPr>
            <a:r>
              <a:rPr sz="1000" b="1" spc="-10" dirty="0">
                <a:latin typeface="Arial"/>
                <a:cs typeface="Arial"/>
              </a:rPr>
              <a:t>Imagery</a:t>
            </a:r>
            <a:endParaRPr sz="1000">
              <a:latin typeface="Arial"/>
              <a:cs typeface="Arial"/>
            </a:endParaRPr>
          </a:p>
        </p:txBody>
      </p:sp>
      <p:sp>
        <p:nvSpPr>
          <p:cNvPr id="49" name="object 49"/>
          <p:cNvSpPr txBox="1"/>
          <p:nvPr/>
        </p:nvSpPr>
        <p:spPr>
          <a:xfrm>
            <a:off x="4778057" y="8344885"/>
            <a:ext cx="1978660" cy="177800"/>
          </a:xfrm>
          <a:prstGeom prst="rect">
            <a:avLst/>
          </a:prstGeom>
        </p:spPr>
        <p:txBody>
          <a:bodyPr vert="horz" wrap="square" lIns="0" tIns="12700" rIns="0" bIns="0" rtlCol="0">
            <a:spAutoFit/>
          </a:bodyPr>
          <a:lstStyle/>
          <a:p>
            <a:pPr marL="12700">
              <a:lnSpc>
                <a:spcPct val="100000"/>
              </a:lnSpc>
              <a:spcBef>
                <a:spcPts val="100"/>
              </a:spcBef>
            </a:pPr>
            <a:r>
              <a:rPr sz="1000" i="1" dirty="0">
                <a:latin typeface="Arial"/>
                <a:cs typeface="Arial"/>
              </a:rPr>
              <a:t>Language</a:t>
            </a:r>
            <a:r>
              <a:rPr sz="1000" i="1" spc="-10" dirty="0">
                <a:latin typeface="Arial"/>
                <a:cs typeface="Arial"/>
              </a:rPr>
              <a:t> </a:t>
            </a:r>
            <a:r>
              <a:rPr sz="1000" i="1" dirty="0">
                <a:latin typeface="Arial"/>
                <a:cs typeface="Arial"/>
              </a:rPr>
              <a:t>used</a:t>
            </a:r>
            <a:r>
              <a:rPr sz="1000" i="1" spc="-5" dirty="0">
                <a:latin typeface="Arial"/>
                <a:cs typeface="Arial"/>
              </a:rPr>
              <a:t> </a:t>
            </a:r>
            <a:r>
              <a:rPr sz="1000" i="1" dirty="0">
                <a:latin typeface="Arial"/>
                <a:cs typeface="Arial"/>
              </a:rPr>
              <a:t>to</a:t>
            </a:r>
            <a:r>
              <a:rPr sz="1000" i="1" spc="-5" dirty="0">
                <a:latin typeface="Arial"/>
                <a:cs typeface="Arial"/>
              </a:rPr>
              <a:t> </a:t>
            </a:r>
            <a:r>
              <a:rPr sz="1000" i="1" dirty="0">
                <a:latin typeface="Arial"/>
                <a:cs typeface="Arial"/>
              </a:rPr>
              <a:t>create</a:t>
            </a:r>
            <a:r>
              <a:rPr sz="1000" i="1" spc="-10" dirty="0">
                <a:latin typeface="Arial"/>
                <a:cs typeface="Arial"/>
              </a:rPr>
              <a:t> </a:t>
            </a:r>
            <a:r>
              <a:rPr sz="1000" i="1" dirty="0">
                <a:latin typeface="Arial"/>
                <a:cs typeface="Arial"/>
              </a:rPr>
              <a:t>an</a:t>
            </a:r>
            <a:r>
              <a:rPr sz="1000" i="1" spc="-5" dirty="0">
                <a:latin typeface="Arial"/>
                <a:cs typeface="Arial"/>
              </a:rPr>
              <a:t> </a:t>
            </a:r>
            <a:r>
              <a:rPr sz="1000" i="1" spc="-20" dirty="0">
                <a:latin typeface="Arial"/>
                <a:cs typeface="Arial"/>
              </a:rPr>
              <a:t>image</a:t>
            </a:r>
            <a:endParaRPr sz="1000">
              <a:latin typeface="Arial"/>
              <a:cs typeface="Arial"/>
            </a:endParaRPr>
          </a:p>
        </p:txBody>
      </p:sp>
      <p:sp>
        <p:nvSpPr>
          <p:cNvPr id="50" name="object 50"/>
          <p:cNvSpPr txBox="1"/>
          <p:nvPr/>
        </p:nvSpPr>
        <p:spPr>
          <a:xfrm>
            <a:off x="4778057" y="8649685"/>
            <a:ext cx="2315210" cy="177800"/>
          </a:xfrm>
          <a:prstGeom prst="rect">
            <a:avLst/>
          </a:prstGeom>
        </p:spPr>
        <p:txBody>
          <a:bodyPr vert="horz" wrap="square" lIns="0" tIns="12700" rIns="0" bIns="0" rtlCol="0">
            <a:spAutoFit/>
          </a:bodyPr>
          <a:lstStyle/>
          <a:p>
            <a:pPr marL="12700">
              <a:lnSpc>
                <a:spcPct val="100000"/>
              </a:lnSpc>
              <a:spcBef>
                <a:spcPts val="100"/>
              </a:spcBef>
            </a:pPr>
            <a:r>
              <a:rPr sz="1000" i="1" dirty="0">
                <a:latin typeface="Arial"/>
                <a:cs typeface="Arial"/>
              </a:rPr>
              <a:t>‘the car</a:t>
            </a:r>
            <a:r>
              <a:rPr sz="1000" i="1" spc="5" dirty="0">
                <a:latin typeface="Arial"/>
                <a:cs typeface="Arial"/>
              </a:rPr>
              <a:t> </a:t>
            </a:r>
            <a:r>
              <a:rPr sz="1000" i="1" dirty="0">
                <a:latin typeface="Arial"/>
                <a:cs typeface="Arial"/>
              </a:rPr>
              <a:t>is</a:t>
            </a:r>
            <a:r>
              <a:rPr sz="1000" i="1" spc="5" dirty="0">
                <a:latin typeface="Arial"/>
                <a:cs typeface="Arial"/>
              </a:rPr>
              <a:t> </a:t>
            </a:r>
            <a:r>
              <a:rPr sz="1000" b="1" i="1" spc="-10" dirty="0">
                <a:latin typeface="Arial"/>
                <a:cs typeface="Arial"/>
              </a:rPr>
              <a:t>burgundy</a:t>
            </a:r>
            <a:r>
              <a:rPr sz="1000" b="1" i="1" dirty="0">
                <a:latin typeface="Arial"/>
                <a:cs typeface="Arial"/>
              </a:rPr>
              <a:t> </a:t>
            </a:r>
            <a:r>
              <a:rPr sz="1000" i="1" dirty="0">
                <a:latin typeface="Arial"/>
                <a:cs typeface="Arial"/>
              </a:rPr>
              <a:t>and</a:t>
            </a:r>
            <a:r>
              <a:rPr sz="1000" i="1" spc="5" dirty="0">
                <a:latin typeface="Arial"/>
                <a:cs typeface="Arial"/>
              </a:rPr>
              <a:t> </a:t>
            </a:r>
            <a:r>
              <a:rPr sz="1000" i="1" dirty="0">
                <a:latin typeface="Arial"/>
                <a:cs typeface="Arial"/>
              </a:rPr>
              <a:t>smells</a:t>
            </a:r>
            <a:r>
              <a:rPr sz="1000" i="1" spc="5" dirty="0">
                <a:latin typeface="Arial"/>
                <a:cs typeface="Arial"/>
              </a:rPr>
              <a:t> </a:t>
            </a:r>
            <a:r>
              <a:rPr sz="1000" i="1" dirty="0">
                <a:latin typeface="Arial"/>
                <a:cs typeface="Arial"/>
              </a:rPr>
              <a:t>of</a:t>
            </a:r>
            <a:r>
              <a:rPr sz="1000" i="1" spc="5" dirty="0">
                <a:latin typeface="Arial"/>
                <a:cs typeface="Arial"/>
              </a:rPr>
              <a:t> </a:t>
            </a:r>
            <a:r>
              <a:rPr sz="1000" b="1" i="1" spc="-10" dirty="0">
                <a:latin typeface="Arial"/>
                <a:cs typeface="Arial"/>
              </a:rPr>
              <a:t>pear</a:t>
            </a:r>
            <a:r>
              <a:rPr sz="1000" i="1" spc="-10" dirty="0">
                <a:latin typeface="Arial"/>
                <a:cs typeface="Arial"/>
              </a:rPr>
              <a:t>’</a:t>
            </a:r>
            <a:endParaRPr sz="1000">
              <a:latin typeface="Arial"/>
              <a:cs typeface="Arial"/>
            </a:endParaRPr>
          </a:p>
        </p:txBody>
      </p:sp>
      <p:sp>
        <p:nvSpPr>
          <p:cNvPr id="51" name="object 51"/>
          <p:cNvSpPr txBox="1"/>
          <p:nvPr/>
        </p:nvSpPr>
        <p:spPr>
          <a:xfrm>
            <a:off x="330779" y="9023719"/>
            <a:ext cx="500380" cy="177800"/>
          </a:xfrm>
          <a:prstGeom prst="rect">
            <a:avLst/>
          </a:prstGeom>
        </p:spPr>
        <p:txBody>
          <a:bodyPr vert="horz" wrap="square" lIns="0" tIns="12700" rIns="0" bIns="0" rtlCol="0">
            <a:spAutoFit/>
          </a:bodyPr>
          <a:lstStyle/>
          <a:p>
            <a:pPr marL="12700">
              <a:lnSpc>
                <a:spcPct val="100000"/>
              </a:lnSpc>
              <a:spcBef>
                <a:spcPts val="100"/>
              </a:spcBef>
            </a:pPr>
            <a:r>
              <a:rPr sz="1000" b="1" spc="-10" dirty="0">
                <a:latin typeface="Arial"/>
                <a:cs typeface="Arial"/>
              </a:rPr>
              <a:t>Couplet</a:t>
            </a:r>
            <a:endParaRPr sz="1000">
              <a:latin typeface="Arial"/>
              <a:cs typeface="Arial"/>
            </a:endParaRPr>
          </a:p>
        </p:txBody>
      </p:sp>
      <p:sp>
        <p:nvSpPr>
          <p:cNvPr id="52" name="object 52"/>
          <p:cNvSpPr txBox="1"/>
          <p:nvPr/>
        </p:nvSpPr>
        <p:spPr>
          <a:xfrm>
            <a:off x="3830828" y="9023719"/>
            <a:ext cx="488950" cy="330200"/>
          </a:xfrm>
          <a:prstGeom prst="rect">
            <a:avLst/>
          </a:prstGeom>
        </p:spPr>
        <p:txBody>
          <a:bodyPr vert="horz" wrap="square" lIns="0" tIns="12700" rIns="0" bIns="0" rtlCol="0">
            <a:spAutoFit/>
          </a:bodyPr>
          <a:lstStyle/>
          <a:p>
            <a:pPr marL="12700" marR="5080">
              <a:lnSpc>
                <a:spcPct val="100000"/>
              </a:lnSpc>
              <a:spcBef>
                <a:spcPts val="100"/>
              </a:spcBef>
            </a:pPr>
            <a:r>
              <a:rPr sz="1000" b="1" spc="-10" dirty="0">
                <a:latin typeface="Arial"/>
                <a:cs typeface="Arial"/>
              </a:rPr>
              <a:t>Internal rhyme</a:t>
            </a:r>
            <a:endParaRPr sz="1000">
              <a:latin typeface="Arial"/>
              <a:cs typeface="Arial"/>
            </a:endParaRPr>
          </a:p>
        </p:txBody>
      </p:sp>
      <p:sp>
        <p:nvSpPr>
          <p:cNvPr id="53" name="object 53"/>
          <p:cNvSpPr txBox="1"/>
          <p:nvPr/>
        </p:nvSpPr>
        <p:spPr>
          <a:xfrm>
            <a:off x="4778057" y="9024354"/>
            <a:ext cx="1122045" cy="177800"/>
          </a:xfrm>
          <a:prstGeom prst="rect">
            <a:avLst/>
          </a:prstGeom>
        </p:spPr>
        <p:txBody>
          <a:bodyPr vert="horz" wrap="square" lIns="0" tIns="12700" rIns="0" bIns="0" rtlCol="0">
            <a:spAutoFit/>
          </a:bodyPr>
          <a:lstStyle/>
          <a:p>
            <a:pPr marL="12700">
              <a:lnSpc>
                <a:spcPct val="100000"/>
              </a:lnSpc>
              <a:spcBef>
                <a:spcPts val="100"/>
              </a:spcBef>
            </a:pPr>
            <a:r>
              <a:rPr sz="1000" i="1" dirty="0">
                <a:latin typeface="Arial"/>
                <a:cs typeface="Arial"/>
              </a:rPr>
              <a:t>Rhyme</a:t>
            </a:r>
            <a:r>
              <a:rPr sz="1000" i="1" spc="-10" dirty="0">
                <a:latin typeface="Arial"/>
                <a:cs typeface="Arial"/>
              </a:rPr>
              <a:t> </a:t>
            </a:r>
            <a:r>
              <a:rPr sz="1000" i="1" dirty="0">
                <a:latin typeface="Arial"/>
                <a:cs typeface="Arial"/>
              </a:rPr>
              <a:t>within</a:t>
            </a:r>
            <a:r>
              <a:rPr sz="1000" i="1" spc="-5" dirty="0">
                <a:latin typeface="Arial"/>
                <a:cs typeface="Arial"/>
              </a:rPr>
              <a:t> </a:t>
            </a:r>
            <a:r>
              <a:rPr sz="1000" i="1" dirty="0">
                <a:latin typeface="Arial"/>
                <a:cs typeface="Arial"/>
              </a:rPr>
              <a:t>a</a:t>
            </a:r>
            <a:r>
              <a:rPr sz="1000" i="1" spc="-5" dirty="0">
                <a:latin typeface="Arial"/>
                <a:cs typeface="Arial"/>
              </a:rPr>
              <a:t> </a:t>
            </a:r>
            <a:r>
              <a:rPr sz="1000" i="1" spc="-20" dirty="0">
                <a:latin typeface="Arial"/>
                <a:cs typeface="Arial"/>
              </a:rPr>
              <a:t>line</a:t>
            </a:r>
            <a:endParaRPr sz="1000">
              <a:latin typeface="Arial"/>
              <a:cs typeface="Arial"/>
            </a:endParaRPr>
          </a:p>
        </p:txBody>
      </p:sp>
      <p:sp>
        <p:nvSpPr>
          <p:cNvPr id="54" name="object 54"/>
          <p:cNvSpPr txBox="1"/>
          <p:nvPr/>
        </p:nvSpPr>
        <p:spPr>
          <a:xfrm>
            <a:off x="4778057" y="9329154"/>
            <a:ext cx="1917064" cy="177800"/>
          </a:xfrm>
          <a:prstGeom prst="rect">
            <a:avLst/>
          </a:prstGeom>
        </p:spPr>
        <p:txBody>
          <a:bodyPr vert="horz" wrap="square" lIns="0" tIns="12700" rIns="0" bIns="0" rtlCol="0">
            <a:spAutoFit/>
          </a:bodyPr>
          <a:lstStyle/>
          <a:p>
            <a:pPr marL="12700">
              <a:lnSpc>
                <a:spcPct val="100000"/>
              </a:lnSpc>
              <a:spcBef>
                <a:spcPts val="100"/>
              </a:spcBef>
            </a:pPr>
            <a:r>
              <a:rPr sz="1000" i="1" dirty="0">
                <a:latin typeface="Arial"/>
                <a:cs typeface="Arial"/>
              </a:rPr>
              <a:t>‘stars</a:t>
            </a:r>
            <a:r>
              <a:rPr sz="1000" i="1" spc="15" dirty="0">
                <a:latin typeface="Arial"/>
                <a:cs typeface="Arial"/>
              </a:rPr>
              <a:t> </a:t>
            </a:r>
            <a:r>
              <a:rPr sz="1000" i="1" dirty="0">
                <a:latin typeface="Arial"/>
                <a:cs typeface="Arial"/>
              </a:rPr>
              <a:t>never</a:t>
            </a:r>
            <a:r>
              <a:rPr sz="1000" i="1" spc="15" dirty="0">
                <a:latin typeface="Arial"/>
                <a:cs typeface="Arial"/>
              </a:rPr>
              <a:t> </a:t>
            </a:r>
            <a:r>
              <a:rPr sz="1000" b="1" i="1" dirty="0">
                <a:latin typeface="Arial"/>
                <a:cs typeface="Arial"/>
              </a:rPr>
              <a:t>rise</a:t>
            </a:r>
            <a:r>
              <a:rPr sz="1000" b="1" i="1" spc="20" dirty="0">
                <a:latin typeface="Arial"/>
                <a:cs typeface="Arial"/>
              </a:rPr>
              <a:t> </a:t>
            </a:r>
            <a:r>
              <a:rPr sz="1000" i="1" dirty="0">
                <a:latin typeface="Arial"/>
                <a:cs typeface="Arial"/>
              </a:rPr>
              <a:t>with</a:t>
            </a:r>
            <a:r>
              <a:rPr sz="1000" i="1" spc="15" dirty="0">
                <a:latin typeface="Arial"/>
                <a:cs typeface="Arial"/>
              </a:rPr>
              <a:t> </a:t>
            </a:r>
            <a:r>
              <a:rPr sz="1000" i="1" dirty="0">
                <a:latin typeface="Arial"/>
                <a:cs typeface="Arial"/>
              </a:rPr>
              <a:t>bright</a:t>
            </a:r>
            <a:r>
              <a:rPr sz="1000" i="1" spc="20" dirty="0">
                <a:latin typeface="Arial"/>
                <a:cs typeface="Arial"/>
              </a:rPr>
              <a:t> </a:t>
            </a:r>
            <a:r>
              <a:rPr sz="1000" b="1" i="1" spc="-10" dirty="0">
                <a:latin typeface="Arial"/>
                <a:cs typeface="Arial"/>
              </a:rPr>
              <a:t>eyes</a:t>
            </a:r>
            <a:r>
              <a:rPr sz="1000" i="1" spc="-10" dirty="0">
                <a:latin typeface="Arial"/>
                <a:cs typeface="Arial"/>
              </a:rPr>
              <a:t>’</a:t>
            </a:r>
            <a:endParaRPr sz="1000">
              <a:latin typeface="Arial"/>
              <a:cs typeface="Arial"/>
            </a:endParaRPr>
          </a:p>
        </p:txBody>
      </p:sp>
      <p:sp>
        <p:nvSpPr>
          <p:cNvPr id="55" name="object 55"/>
          <p:cNvSpPr txBox="1"/>
          <p:nvPr/>
        </p:nvSpPr>
        <p:spPr>
          <a:xfrm>
            <a:off x="330779" y="9703188"/>
            <a:ext cx="704850" cy="177800"/>
          </a:xfrm>
          <a:prstGeom prst="rect">
            <a:avLst/>
          </a:prstGeom>
        </p:spPr>
        <p:txBody>
          <a:bodyPr vert="horz" wrap="square" lIns="0" tIns="12700" rIns="0" bIns="0" rtlCol="0">
            <a:spAutoFit/>
          </a:bodyPr>
          <a:lstStyle/>
          <a:p>
            <a:pPr marL="12700">
              <a:lnSpc>
                <a:spcPct val="100000"/>
              </a:lnSpc>
              <a:spcBef>
                <a:spcPts val="100"/>
              </a:spcBef>
            </a:pPr>
            <a:r>
              <a:rPr sz="1000" b="1" spc="-10" dirty="0">
                <a:latin typeface="Arial"/>
                <a:cs typeface="Arial"/>
              </a:rPr>
              <a:t>Determiner</a:t>
            </a:r>
            <a:endParaRPr sz="1000">
              <a:latin typeface="Arial"/>
              <a:cs typeface="Arial"/>
            </a:endParaRPr>
          </a:p>
        </p:txBody>
      </p:sp>
      <p:sp>
        <p:nvSpPr>
          <p:cNvPr id="56" name="object 56"/>
          <p:cNvSpPr txBox="1"/>
          <p:nvPr/>
        </p:nvSpPr>
        <p:spPr>
          <a:xfrm>
            <a:off x="1284183" y="9703824"/>
            <a:ext cx="2258060" cy="177800"/>
          </a:xfrm>
          <a:prstGeom prst="rect">
            <a:avLst/>
          </a:prstGeom>
        </p:spPr>
        <p:txBody>
          <a:bodyPr vert="horz" wrap="square" lIns="0" tIns="12700" rIns="0" bIns="0" rtlCol="0">
            <a:spAutoFit/>
          </a:bodyPr>
          <a:lstStyle/>
          <a:p>
            <a:pPr marL="12700">
              <a:lnSpc>
                <a:spcPct val="100000"/>
              </a:lnSpc>
              <a:spcBef>
                <a:spcPts val="100"/>
              </a:spcBef>
            </a:pPr>
            <a:r>
              <a:rPr sz="1000" i="1" dirty="0">
                <a:latin typeface="Arial"/>
                <a:cs typeface="Arial"/>
              </a:rPr>
              <a:t>Determines what is</a:t>
            </a:r>
            <a:r>
              <a:rPr sz="1000" i="1" spc="5" dirty="0">
                <a:latin typeface="Arial"/>
                <a:cs typeface="Arial"/>
              </a:rPr>
              <a:t> </a:t>
            </a:r>
            <a:r>
              <a:rPr sz="1000" i="1" dirty="0">
                <a:latin typeface="Arial"/>
                <a:cs typeface="Arial"/>
              </a:rPr>
              <a:t>being spoken</a:t>
            </a:r>
            <a:r>
              <a:rPr sz="1000" i="1" spc="5" dirty="0">
                <a:latin typeface="Arial"/>
                <a:cs typeface="Arial"/>
              </a:rPr>
              <a:t> </a:t>
            </a:r>
            <a:r>
              <a:rPr sz="1000" i="1" spc="-10" dirty="0">
                <a:latin typeface="Arial"/>
                <a:cs typeface="Arial"/>
              </a:rPr>
              <a:t>about</a:t>
            </a:r>
            <a:endParaRPr sz="1000">
              <a:latin typeface="Arial"/>
              <a:cs typeface="Arial"/>
            </a:endParaRPr>
          </a:p>
        </p:txBody>
      </p:sp>
      <p:sp>
        <p:nvSpPr>
          <p:cNvPr id="57" name="object 57"/>
          <p:cNvSpPr txBox="1"/>
          <p:nvPr/>
        </p:nvSpPr>
        <p:spPr>
          <a:xfrm>
            <a:off x="1284183" y="10008623"/>
            <a:ext cx="1260475" cy="177800"/>
          </a:xfrm>
          <a:prstGeom prst="rect">
            <a:avLst/>
          </a:prstGeom>
        </p:spPr>
        <p:txBody>
          <a:bodyPr vert="horz" wrap="square" lIns="0" tIns="12700" rIns="0" bIns="0" rtlCol="0">
            <a:spAutoFit/>
          </a:bodyPr>
          <a:lstStyle/>
          <a:p>
            <a:pPr marL="12700">
              <a:lnSpc>
                <a:spcPct val="100000"/>
              </a:lnSpc>
              <a:spcBef>
                <a:spcPts val="100"/>
              </a:spcBef>
            </a:pPr>
            <a:r>
              <a:rPr sz="1000" i="1" dirty="0">
                <a:latin typeface="Arial"/>
                <a:cs typeface="Arial"/>
              </a:rPr>
              <a:t>‘</a:t>
            </a:r>
            <a:r>
              <a:rPr sz="1000" b="1" i="1" dirty="0">
                <a:latin typeface="Arial"/>
                <a:cs typeface="Arial"/>
              </a:rPr>
              <a:t>the</a:t>
            </a:r>
            <a:r>
              <a:rPr sz="1000" b="1" i="1" spc="90" dirty="0">
                <a:latin typeface="Arial"/>
                <a:cs typeface="Arial"/>
              </a:rPr>
              <a:t> </a:t>
            </a:r>
            <a:r>
              <a:rPr sz="1000" i="1" dirty="0">
                <a:latin typeface="Arial"/>
                <a:cs typeface="Arial"/>
              </a:rPr>
              <a:t>door’</a:t>
            </a:r>
            <a:r>
              <a:rPr sz="1000" i="1" spc="90" dirty="0">
                <a:latin typeface="Arial"/>
                <a:cs typeface="Arial"/>
              </a:rPr>
              <a:t> </a:t>
            </a:r>
            <a:r>
              <a:rPr sz="1000" i="1" dirty="0">
                <a:latin typeface="Arial"/>
                <a:cs typeface="Arial"/>
              </a:rPr>
              <a:t>‘</a:t>
            </a:r>
            <a:r>
              <a:rPr sz="1000" b="1" i="1" dirty="0">
                <a:latin typeface="Arial"/>
                <a:cs typeface="Arial"/>
              </a:rPr>
              <a:t>all</a:t>
            </a:r>
            <a:r>
              <a:rPr sz="1000" b="1" i="1" spc="90" dirty="0">
                <a:latin typeface="Arial"/>
                <a:cs typeface="Arial"/>
              </a:rPr>
              <a:t> </a:t>
            </a:r>
            <a:r>
              <a:rPr sz="1000" i="1" spc="-10" dirty="0">
                <a:latin typeface="Arial"/>
                <a:cs typeface="Arial"/>
              </a:rPr>
              <a:t>people’</a:t>
            </a:r>
            <a:endParaRPr sz="1000">
              <a:latin typeface="Arial"/>
              <a:cs typeface="Arial"/>
            </a:endParaRPr>
          </a:p>
        </p:txBody>
      </p:sp>
      <p:sp>
        <p:nvSpPr>
          <p:cNvPr id="58" name="object 58"/>
          <p:cNvSpPr txBox="1"/>
          <p:nvPr/>
        </p:nvSpPr>
        <p:spPr>
          <a:xfrm>
            <a:off x="3830828" y="9703188"/>
            <a:ext cx="328930" cy="177800"/>
          </a:xfrm>
          <a:prstGeom prst="rect">
            <a:avLst/>
          </a:prstGeom>
        </p:spPr>
        <p:txBody>
          <a:bodyPr vert="horz" wrap="square" lIns="0" tIns="12700" rIns="0" bIns="0" rtlCol="0">
            <a:spAutoFit/>
          </a:bodyPr>
          <a:lstStyle/>
          <a:p>
            <a:pPr marL="12700">
              <a:lnSpc>
                <a:spcPct val="100000"/>
              </a:lnSpc>
              <a:spcBef>
                <a:spcPts val="100"/>
              </a:spcBef>
            </a:pPr>
            <a:r>
              <a:rPr sz="1000" b="1" spc="-20" dirty="0">
                <a:latin typeface="Arial"/>
                <a:cs typeface="Arial"/>
              </a:rPr>
              <a:t>Irony</a:t>
            </a:r>
            <a:endParaRPr sz="1000">
              <a:latin typeface="Arial"/>
              <a:cs typeface="Arial"/>
            </a:endParaRPr>
          </a:p>
        </p:txBody>
      </p:sp>
      <p:sp>
        <p:nvSpPr>
          <p:cNvPr id="59" name="object 59"/>
          <p:cNvSpPr txBox="1"/>
          <p:nvPr/>
        </p:nvSpPr>
        <p:spPr>
          <a:xfrm>
            <a:off x="4778057" y="9703824"/>
            <a:ext cx="2392045" cy="584200"/>
          </a:xfrm>
          <a:prstGeom prst="rect">
            <a:avLst/>
          </a:prstGeom>
        </p:spPr>
        <p:txBody>
          <a:bodyPr vert="horz" wrap="square" lIns="0" tIns="12700" rIns="0" bIns="0" rtlCol="0">
            <a:spAutoFit/>
          </a:bodyPr>
          <a:lstStyle/>
          <a:p>
            <a:pPr marL="12700">
              <a:lnSpc>
                <a:spcPct val="100000"/>
              </a:lnSpc>
              <a:spcBef>
                <a:spcPts val="100"/>
              </a:spcBef>
            </a:pPr>
            <a:r>
              <a:rPr sz="1000" i="1" dirty="0">
                <a:latin typeface="Arial"/>
                <a:cs typeface="Arial"/>
              </a:rPr>
              <a:t>Goes</a:t>
            </a:r>
            <a:r>
              <a:rPr sz="1000" i="1" spc="-20" dirty="0">
                <a:latin typeface="Arial"/>
                <a:cs typeface="Arial"/>
              </a:rPr>
              <a:t> </a:t>
            </a:r>
            <a:r>
              <a:rPr sz="1000" i="1" dirty="0">
                <a:latin typeface="Arial"/>
                <a:cs typeface="Arial"/>
              </a:rPr>
              <a:t>against</a:t>
            </a:r>
            <a:r>
              <a:rPr sz="1000" i="1" spc="-15" dirty="0">
                <a:latin typeface="Arial"/>
                <a:cs typeface="Arial"/>
              </a:rPr>
              <a:t> </a:t>
            </a:r>
            <a:r>
              <a:rPr sz="1000" i="1" dirty="0">
                <a:latin typeface="Arial"/>
                <a:cs typeface="Arial"/>
              </a:rPr>
              <a:t>the</a:t>
            </a:r>
            <a:r>
              <a:rPr sz="1000" i="1" spc="-20" dirty="0">
                <a:latin typeface="Arial"/>
                <a:cs typeface="Arial"/>
              </a:rPr>
              <a:t> </a:t>
            </a:r>
            <a:r>
              <a:rPr sz="1000" i="1" spc="-10" dirty="0">
                <a:latin typeface="Arial"/>
                <a:cs typeface="Arial"/>
              </a:rPr>
              <a:t>expectation</a:t>
            </a:r>
            <a:endParaRPr sz="1000">
              <a:latin typeface="Arial"/>
              <a:cs typeface="Arial"/>
            </a:endParaRPr>
          </a:p>
          <a:p>
            <a:pPr marL="12700" marR="5080">
              <a:lnSpc>
                <a:spcPct val="100000"/>
              </a:lnSpc>
              <a:spcBef>
                <a:spcPts val="800"/>
              </a:spcBef>
            </a:pPr>
            <a:r>
              <a:rPr sz="1000" i="1" dirty="0">
                <a:latin typeface="Arial"/>
                <a:cs typeface="Arial"/>
              </a:rPr>
              <a:t>High-five</a:t>
            </a:r>
            <a:r>
              <a:rPr sz="1000" i="1" spc="10" dirty="0">
                <a:latin typeface="Arial"/>
                <a:cs typeface="Arial"/>
              </a:rPr>
              <a:t> </a:t>
            </a:r>
            <a:r>
              <a:rPr sz="1000" i="1" dirty="0">
                <a:latin typeface="Arial"/>
                <a:cs typeface="Arial"/>
              </a:rPr>
              <a:t>was</a:t>
            </a:r>
            <a:r>
              <a:rPr sz="1000" i="1" spc="15" dirty="0">
                <a:latin typeface="Arial"/>
                <a:cs typeface="Arial"/>
              </a:rPr>
              <a:t> </a:t>
            </a:r>
            <a:r>
              <a:rPr sz="1000" i="1" dirty="0">
                <a:latin typeface="Arial"/>
                <a:cs typeface="Arial"/>
              </a:rPr>
              <a:t>invented</a:t>
            </a:r>
            <a:r>
              <a:rPr sz="1000" i="1" spc="15" dirty="0">
                <a:latin typeface="Arial"/>
                <a:cs typeface="Arial"/>
              </a:rPr>
              <a:t> </a:t>
            </a:r>
            <a:r>
              <a:rPr sz="1000" i="1" dirty="0">
                <a:latin typeface="Arial"/>
                <a:cs typeface="Arial"/>
              </a:rPr>
              <a:t>by</a:t>
            </a:r>
            <a:r>
              <a:rPr sz="1000" i="1" spc="15" dirty="0">
                <a:latin typeface="Arial"/>
                <a:cs typeface="Arial"/>
              </a:rPr>
              <a:t> </a:t>
            </a:r>
            <a:r>
              <a:rPr sz="1000" i="1" dirty="0">
                <a:latin typeface="Arial"/>
                <a:cs typeface="Arial"/>
              </a:rPr>
              <a:t>a</a:t>
            </a:r>
            <a:r>
              <a:rPr sz="1000" i="1" spc="15" dirty="0">
                <a:latin typeface="Arial"/>
                <a:cs typeface="Arial"/>
              </a:rPr>
              <a:t> </a:t>
            </a:r>
            <a:r>
              <a:rPr sz="1000" i="1" dirty="0">
                <a:latin typeface="Arial"/>
                <a:cs typeface="Arial"/>
              </a:rPr>
              <a:t>man</a:t>
            </a:r>
            <a:r>
              <a:rPr sz="1000" i="1" spc="10" dirty="0">
                <a:latin typeface="Arial"/>
                <a:cs typeface="Arial"/>
              </a:rPr>
              <a:t> </a:t>
            </a:r>
            <a:r>
              <a:rPr sz="1000" i="1" dirty="0">
                <a:latin typeface="Arial"/>
                <a:cs typeface="Arial"/>
              </a:rPr>
              <a:t>with</a:t>
            </a:r>
            <a:r>
              <a:rPr sz="1000" i="1" spc="15" dirty="0">
                <a:latin typeface="Arial"/>
                <a:cs typeface="Arial"/>
              </a:rPr>
              <a:t> </a:t>
            </a:r>
            <a:r>
              <a:rPr sz="1000" i="1" spc="-20" dirty="0">
                <a:latin typeface="Arial"/>
                <a:cs typeface="Arial"/>
              </a:rPr>
              <a:t>four </a:t>
            </a:r>
            <a:r>
              <a:rPr sz="1000" i="1" spc="-10" dirty="0">
                <a:latin typeface="Arial"/>
                <a:cs typeface="Arial"/>
              </a:rPr>
              <a:t>fingers</a:t>
            </a:r>
            <a:endParaRPr sz="1000">
              <a:latin typeface="Arial"/>
              <a:cs typeface="Arial"/>
            </a:endParaRPr>
          </a:p>
        </p:txBody>
      </p:sp>
      <p:sp>
        <p:nvSpPr>
          <p:cNvPr id="60" name="object 60"/>
          <p:cNvSpPr/>
          <p:nvPr/>
        </p:nvSpPr>
        <p:spPr>
          <a:xfrm>
            <a:off x="3780028" y="1489122"/>
            <a:ext cx="0" cy="8861425"/>
          </a:xfrm>
          <a:custGeom>
            <a:avLst/>
            <a:gdLst/>
            <a:ahLst/>
            <a:cxnLst/>
            <a:rect l="l" t="t" r="r" b="b"/>
            <a:pathLst>
              <a:path h="8861425">
                <a:moveTo>
                  <a:pt x="0" y="0"/>
                </a:moveTo>
                <a:lnTo>
                  <a:pt x="0" y="5463931"/>
                </a:lnTo>
              </a:path>
              <a:path h="8861425">
                <a:moveTo>
                  <a:pt x="0" y="5463931"/>
                </a:moveTo>
                <a:lnTo>
                  <a:pt x="0" y="6143400"/>
                </a:lnTo>
              </a:path>
              <a:path h="8861425">
                <a:moveTo>
                  <a:pt x="0" y="6143400"/>
                </a:moveTo>
                <a:lnTo>
                  <a:pt x="0" y="8861278"/>
                </a:lnTo>
              </a:path>
            </a:pathLst>
          </a:custGeom>
          <a:ln w="25400">
            <a:solidFill>
              <a:srgbClr val="000000"/>
            </a:solidFill>
          </a:ln>
        </p:spPr>
        <p:txBody>
          <a:bodyPr wrap="square" lIns="0" tIns="0" rIns="0" bIns="0" rtlCol="0"/>
          <a:lstStyle/>
          <a:p>
            <a:endParaRPr/>
          </a:p>
        </p:txBody>
      </p:sp>
      <p:sp>
        <p:nvSpPr>
          <p:cNvPr id="61" name="object 61"/>
          <p:cNvSpPr/>
          <p:nvPr/>
        </p:nvSpPr>
        <p:spPr>
          <a:xfrm>
            <a:off x="279979" y="1489122"/>
            <a:ext cx="0" cy="8861425"/>
          </a:xfrm>
          <a:custGeom>
            <a:avLst/>
            <a:gdLst/>
            <a:ahLst/>
            <a:cxnLst/>
            <a:rect l="l" t="t" r="r" b="b"/>
            <a:pathLst>
              <a:path h="8861425">
                <a:moveTo>
                  <a:pt x="0" y="0"/>
                </a:moveTo>
                <a:lnTo>
                  <a:pt x="0" y="5463931"/>
                </a:lnTo>
              </a:path>
              <a:path h="8861425">
                <a:moveTo>
                  <a:pt x="0" y="5463931"/>
                </a:moveTo>
                <a:lnTo>
                  <a:pt x="0" y="6143400"/>
                </a:lnTo>
              </a:path>
              <a:path h="8861425">
                <a:moveTo>
                  <a:pt x="0" y="6143400"/>
                </a:moveTo>
                <a:lnTo>
                  <a:pt x="0" y="8861278"/>
                </a:lnTo>
              </a:path>
            </a:pathLst>
          </a:custGeom>
          <a:ln w="25400">
            <a:solidFill>
              <a:srgbClr val="000000"/>
            </a:solidFill>
          </a:ln>
        </p:spPr>
        <p:txBody>
          <a:bodyPr wrap="square" lIns="0" tIns="0" rIns="0" bIns="0" rtlCol="0"/>
          <a:lstStyle/>
          <a:p>
            <a:endParaRPr/>
          </a:p>
        </p:txBody>
      </p:sp>
      <p:pic>
        <p:nvPicPr>
          <p:cNvPr id="62" name="Picture 61">
            <a:extLst>
              <a:ext uri="{FF2B5EF4-FFF2-40B4-BE49-F238E27FC236}">
                <a16:creationId xmlns:a16="http://schemas.microsoft.com/office/drawing/2014/main" id="{CEA223A8-91CE-F9EA-2F92-6E968A88CC12}"/>
              </a:ext>
            </a:extLst>
          </p:cNvPr>
          <p:cNvPicPr>
            <a:picLocks noChangeAspect="1"/>
          </p:cNvPicPr>
          <p:nvPr/>
        </p:nvPicPr>
        <p:blipFill>
          <a:blip r:embed="rId5">
            <a:duotone>
              <a:schemeClr val="accent4">
                <a:shade val="45000"/>
                <a:satMod val="135000"/>
              </a:schemeClr>
              <a:prstClr val="white"/>
            </a:duotone>
          </a:blip>
          <a:stretch>
            <a:fillRect/>
          </a:stretch>
        </p:blipFill>
        <p:spPr>
          <a:xfrm>
            <a:off x="0" y="10553372"/>
            <a:ext cx="7556500" cy="147352"/>
          </a:xfrm>
          <a:prstGeom prst="rect">
            <a:avLst/>
          </a:prstGeom>
        </p:spPr>
      </p:pic>
      <p:pic>
        <p:nvPicPr>
          <p:cNvPr id="63" name="Picture 62" descr="A close up of a logo&#10;&#10;Description automatically generated">
            <a:extLst>
              <a:ext uri="{FF2B5EF4-FFF2-40B4-BE49-F238E27FC236}">
                <a16:creationId xmlns:a16="http://schemas.microsoft.com/office/drawing/2014/main" id="{EE2C70FA-0EA8-B4B0-3D18-F601AC52AD78}"/>
              </a:ext>
            </a:extLst>
          </p:cNvPr>
          <p:cNvPicPr/>
          <p:nvPr/>
        </p:nvPicPr>
        <p:blipFill rotWithShape="1">
          <a:blip r:embed="rId6" cstate="print">
            <a:extLst>
              <a:ext uri="{28A0092B-C50C-407E-A947-70E740481C1C}">
                <a14:useLocalDpi xmlns:a14="http://schemas.microsoft.com/office/drawing/2010/main" val="0"/>
              </a:ext>
            </a:extLst>
          </a:blip>
          <a:srcRect l="7576" t="596" r="11212" b="37120"/>
          <a:stretch/>
        </p:blipFill>
        <p:spPr>
          <a:xfrm>
            <a:off x="6826250" y="133146"/>
            <a:ext cx="609600" cy="641554"/>
          </a:xfrm>
          <a:prstGeom prst="rect">
            <a:avLst/>
          </a:prstGeom>
          <a:effec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9" name="Picture 68">
            <a:extLst>
              <a:ext uri="{FF2B5EF4-FFF2-40B4-BE49-F238E27FC236}">
                <a16:creationId xmlns:a16="http://schemas.microsoft.com/office/drawing/2014/main" id="{9F62CF36-48AD-FB7C-36E9-F409567B2105}"/>
              </a:ext>
            </a:extLst>
          </p:cNvPr>
          <p:cNvPicPr>
            <a:picLocks noChangeAspect="1"/>
          </p:cNvPicPr>
          <p:nvPr/>
        </p:nvPicPr>
        <p:blipFill>
          <a:blip r:embed="rId2"/>
          <a:stretch>
            <a:fillRect/>
          </a:stretch>
        </p:blipFill>
        <p:spPr>
          <a:xfrm>
            <a:off x="-4318" y="6962834"/>
            <a:ext cx="3493311" cy="3718882"/>
          </a:xfrm>
          <a:prstGeom prst="rect">
            <a:avLst/>
          </a:prstGeom>
        </p:spPr>
      </p:pic>
      <p:sp>
        <p:nvSpPr>
          <p:cNvPr id="2" name="object 2"/>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b="0" i="0" spc="-265" dirty="0">
                <a:latin typeface="Modern Love" panose="04090805081005020601" pitchFamily="82" charset="0"/>
              </a:rPr>
              <a:t>Glossary</a:t>
            </a:r>
          </a:p>
        </p:txBody>
      </p:sp>
      <p:pic>
        <p:nvPicPr>
          <p:cNvPr id="3" name="object 3"/>
          <p:cNvPicPr/>
          <p:nvPr/>
        </p:nvPicPr>
        <p:blipFill>
          <a:blip r:embed="rId3" cstate="print">
            <a:duotone>
              <a:schemeClr val="accent4">
                <a:shade val="45000"/>
                <a:satMod val="135000"/>
              </a:schemeClr>
              <a:prstClr val="white"/>
            </a:duotone>
          </a:blip>
          <a:stretch>
            <a:fillRect/>
          </a:stretch>
        </p:blipFill>
        <p:spPr>
          <a:xfrm>
            <a:off x="279979" y="1490854"/>
            <a:ext cx="1034331" cy="8829639"/>
          </a:xfrm>
          <a:prstGeom prst="rect">
            <a:avLst/>
          </a:prstGeom>
        </p:spPr>
      </p:pic>
      <p:pic>
        <p:nvPicPr>
          <p:cNvPr id="4" name="object 4"/>
          <p:cNvPicPr/>
          <p:nvPr/>
        </p:nvPicPr>
        <p:blipFill>
          <a:blip r:embed="rId4" cstate="print">
            <a:duotone>
              <a:schemeClr val="accent4">
                <a:shade val="45000"/>
                <a:satMod val="135000"/>
              </a:schemeClr>
              <a:prstClr val="white"/>
            </a:duotone>
          </a:blip>
          <a:stretch>
            <a:fillRect/>
          </a:stretch>
        </p:blipFill>
        <p:spPr>
          <a:xfrm>
            <a:off x="3780027" y="1490853"/>
            <a:ext cx="959929" cy="8829639"/>
          </a:xfrm>
          <a:prstGeom prst="rect">
            <a:avLst/>
          </a:prstGeom>
        </p:spPr>
      </p:pic>
      <p:sp>
        <p:nvSpPr>
          <p:cNvPr id="5" name="object 5"/>
          <p:cNvSpPr txBox="1"/>
          <p:nvPr/>
        </p:nvSpPr>
        <p:spPr>
          <a:xfrm>
            <a:off x="330779" y="1523110"/>
            <a:ext cx="843915" cy="177800"/>
          </a:xfrm>
          <a:prstGeom prst="rect">
            <a:avLst/>
          </a:prstGeom>
        </p:spPr>
        <p:txBody>
          <a:bodyPr vert="horz" wrap="square" lIns="0" tIns="12700" rIns="0" bIns="0" rtlCol="0">
            <a:spAutoFit/>
          </a:bodyPr>
          <a:lstStyle/>
          <a:p>
            <a:pPr marL="12700">
              <a:lnSpc>
                <a:spcPct val="100000"/>
              </a:lnSpc>
              <a:spcBef>
                <a:spcPts val="100"/>
              </a:spcBef>
            </a:pPr>
            <a:r>
              <a:rPr sz="1000" b="1" spc="-10" dirty="0">
                <a:latin typeface="Arial"/>
                <a:cs typeface="Arial"/>
              </a:rPr>
              <a:t>Juxtaposition</a:t>
            </a:r>
            <a:endParaRPr sz="1000">
              <a:latin typeface="Arial"/>
              <a:cs typeface="Arial"/>
            </a:endParaRPr>
          </a:p>
        </p:txBody>
      </p:sp>
      <p:sp>
        <p:nvSpPr>
          <p:cNvPr id="6" name="object 6"/>
          <p:cNvSpPr txBox="1"/>
          <p:nvPr/>
        </p:nvSpPr>
        <p:spPr>
          <a:xfrm>
            <a:off x="1352410" y="1523747"/>
            <a:ext cx="1707514" cy="177800"/>
          </a:xfrm>
          <a:prstGeom prst="rect">
            <a:avLst/>
          </a:prstGeom>
        </p:spPr>
        <p:txBody>
          <a:bodyPr vert="horz" wrap="square" lIns="0" tIns="12700" rIns="0" bIns="0" rtlCol="0">
            <a:spAutoFit/>
          </a:bodyPr>
          <a:lstStyle/>
          <a:p>
            <a:pPr marL="12700">
              <a:lnSpc>
                <a:spcPct val="100000"/>
              </a:lnSpc>
              <a:spcBef>
                <a:spcPts val="100"/>
              </a:spcBef>
            </a:pPr>
            <a:r>
              <a:rPr sz="1000" i="1" spc="-20" dirty="0">
                <a:latin typeface="Arial"/>
                <a:cs typeface="Arial"/>
              </a:rPr>
              <a:t>Two</a:t>
            </a:r>
            <a:r>
              <a:rPr sz="1000" i="1" spc="10" dirty="0">
                <a:latin typeface="Arial"/>
                <a:cs typeface="Arial"/>
              </a:rPr>
              <a:t> </a:t>
            </a:r>
            <a:r>
              <a:rPr sz="1000" i="1" dirty="0">
                <a:latin typeface="Arial"/>
                <a:cs typeface="Arial"/>
              </a:rPr>
              <a:t>opposite</a:t>
            </a:r>
            <a:r>
              <a:rPr sz="1000" i="1" spc="15" dirty="0">
                <a:latin typeface="Arial"/>
                <a:cs typeface="Arial"/>
              </a:rPr>
              <a:t> </a:t>
            </a:r>
            <a:r>
              <a:rPr sz="1000" i="1" dirty="0">
                <a:latin typeface="Arial"/>
                <a:cs typeface="Arial"/>
              </a:rPr>
              <a:t>ideas</a:t>
            </a:r>
            <a:r>
              <a:rPr sz="1000" i="1" spc="15" dirty="0">
                <a:latin typeface="Arial"/>
                <a:cs typeface="Arial"/>
              </a:rPr>
              <a:t> </a:t>
            </a:r>
            <a:r>
              <a:rPr sz="1000" i="1" dirty="0">
                <a:latin typeface="Arial"/>
                <a:cs typeface="Arial"/>
              </a:rPr>
              <a:t>or</a:t>
            </a:r>
            <a:r>
              <a:rPr sz="1000" i="1" spc="15" dirty="0">
                <a:latin typeface="Arial"/>
                <a:cs typeface="Arial"/>
              </a:rPr>
              <a:t> </a:t>
            </a:r>
            <a:r>
              <a:rPr sz="1000" i="1" spc="-10" dirty="0">
                <a:latin typeface="Arial"/>
                <a:cs typeface="Arial"/>
              </a:rPr>
              <a:t>images</a:t>
            </a:r>
            <a:endParaRPr sz="1000">
              <a:latin typeface="Arial"/>
              <a:cs typeface="Arial"/>
            </a:endParaRPr>
          </a:p>
        </p:txBody>
      </p:sp>
      <p:sp>
        <p:nvSpPr>
          <p:cNvPr id="7" name="object 7"/>
          <p:cNvSpPr txBox="1"/>
          <p:nvPr/>
        </p:nvSpPr>
        <p:spPr>
          <a:xfrm>
            <a:off x="1352410" y="1828547"/>
            <a:ext cx="1539875" cy="177800"/>
          </a:xfrm>
          <a:prstGeom prst="rect">
            <a:avLst/>
          </a:prstGeom>
        </p:spPr>
        <p:txBody>
          <a:bodyPr vert="horz" wrap="square" lIns="0" tIns="12700" rIns="0" bIns="0" rtlCol="0">
            <a:spAutoFit/>
          </a:bodyPr>
          <a:lstStyle/>
          <a:p>
            <a:pPr marL="12700">
              <a:lnSpc>
                <a:spcPct val="100000"/>
              </a:lnSpc>
              <a:spcBef>
                <a:spcPts val="100"/>
              </a:spcBef>
            </a:pPr>
            <a:r>
              <a:rPr sz="1000" i="1" dirty="0">
                <a:latin typeface="Arial"/>
                <a:cs typeface="Arial"/>
              </a:rPr>
              <a:t>‘good/evil’</a:t>
            </a:r>
            <a:r>
              <a:rPr sz="1000" i="1" spc="220" dirty="0">
                <a:latin typeface="Arial"/>
                <a:cs typeface="Arial"/>
              </a:rPr>
              <a:t> </a:t>
            </a:r>
            <a:r>
              <a:rPr sz="1000" i="1" spc="-10" dirty="0">
                <a:latin typeface="Arial"/>
                <a:cs typeface="Arial"/>
              </a:rPr>
              <a:t>‘sunrise/sunset’</a:t>
            </a:r>
            <a:endParaRPr sz="1000">
              <a:latin typeface="Arial"/>
              <a:cs typeface="Arial"/>
            </a:endParaRPr>
          </a:p>
        </p:txBody>
      </p:sp>
      <p:sp>
        <p:nvSpPr>
          <p:cNvPr id="8" name="object 8"/>
          <p:cNvSpPr txBox="1"/>
          <p:nvPr/>
        </p:nvSpPr>
        <p:spPr>
          <a:xfrm>
            <a:off x="3830828" y="1523110"/>
            <a:ext cx="533400" cy="177800"/>
          </a:xfrm>
          <a:prstGeom prst="rect">
            <a:avLst/>
          </a:prstGeom>
        </p:spPr>
        <p:txBody>
          <a:bodyPr vert="horz" wrap="square" lIns="0" tIns="12700" rIns="0" bIns="0" rtlCol="0">
            <a:spAutoFit/>
          </a:bodyPr>
          <a:lstStyle/>
          <a:p>
            <a:pPr marL="12700">
              <a:lnSpc>
                <a:spcPct val="100000"/>
              </a:lnSpc>
              <a:spcBef>
                <a:spcPts val="100"/>
              </a:spcBef>
            </a:pPr>
            <a:r>
              <a:rPr sz="1000" b="1" spc="-10" dirty="0">
                <a:latin typeface="Arial"/>
                <a:cs typeface="Arial"/>
              </a:rPr>
              <a:t>Quintain</a:t>
            </a:r>
            <a:endParaRPr sz="1000">
              <a:latin typeface="Arial"/>
              <a:cs typeface="Arial"/>
            </a:endParaRPr>
          </a:p>
        </p:txBody>
      </p:sp>
      <p:sp>
        <p:nvSpPr>
          <p:cNvPr id="9" name="object 9"/>
          <p:cNvSpPr txBox="1"/>
          <p:nvPr/>
        </p:nvSpPr>
        <p:spPr>
          <a:xfrm>
            <a:off x="4778057" y="1523747"/>
            <a:ext cx="895985" cy="177800"/>
          </a:xfrm>
          <a:prstGeom prst="rect">
            <a:avLst/>
          </a:prstGeom>
        </p:spPr>
        <p:txBody>
          <a:bodyPr vert="horz" wrap="square" lIns="0" tIns="12700" rIns="0" bIns="0" rtlCol="0">
            <a:spAutoFit/>
          </a:bodyPr>
          <a:lstStyle/>
          <a:p>
            <a:pPr marL="12700">
              <a:lnSpc>
                <a:spcPct val="100000"/>
              </a:lnSpc>
              <a:spcBef>
                <a:spcPts val="100"/>
              </a:spcBef>
            </a:pPr>
            <a:r>
              <a:rPr sz="1000" i="1" spc="-10" dirty="0">
                <a:latin typeface="Arial"/>
                <a:cs typeface="Arial"/>
              </a:rPr>
              <a:t>Five-</a:t>
            </a:r>
            <a:r>
              <a:rPr sz="1000" i="1" dirty="0">
                <a:latin typeface="Arial"/>
                <a:cs typeface="Arial"/>
              </a:rPr>
              <a:t>line</a:t>
            </a:r>
            <a:r>
              <a:rPr sz="1000" i="1" spc="10" dirty="0">
                <a:latin typeface="Arial"/>
                <a:cs typeface="Arial"/>
              </a:rPr>
              <a:t> </a:t>
            </a:r>
            <a:r>
              <a:rPr sz="1000" i="1" spc="-10" dirty="0">
                <a:latin typeface="Arial"/>
                <a:cs typeface="Arial"/>
              </a:rPr>
              <a:t>stanza</a:t>
            </a:r>
            <a:endParaRPr sz="1000">
              <a:latin typeface="Arial"/>
              <a:cs typeface="Arial"/>
            </a:endParaRPr>
          </a:p>
        </p:txBody>
      </p:sp>
      <p:sp>
        <p:nvSpPr>
          <p:cNvPr id="10" name="object 10"/>
          <p:cNvSpPr txBox="1"/>
          <p:nvPr/>
        </p:nvSpPr>
        <p:spPr>
          <a:xfrm>
            <a:off x="4778057" y="1828547"/>
            <a:ext cx="1449070" cy="177800"/>
          </a:xfrm>
          <a:prstGeom prst="rect">
            <a:avLst/>
          </a:prstGeom>
        </p:spPr>
        <p:txBody>
          <a:bodyPr vert="horz" wrap="square" lIns="0" tIns="12700" rIns="0" bIns="0" rtlCol="0">
            <a:spAutoFit/>
          </a:bodyPr>
          <a:lstStyle/>
          <a:p>
            <a:pPr marL="12700">
              <a:lnSpc>
                <a:spcPct val="100000"/>
              </a:lnSpc>
              <a:spcBef>
                <a:spcPts val="100"/>
              </a:spcBef>
            </a:pPr>
            <a:r>
              <a:rPr sz="1000" i="1" dirty="0">
                <a:latin typeface="Arial"/>
                <a:cs typeface="Arial"/>
              </a:rPr>
              <a:t>‘green’</a:t>
            </a:r>
            <a:r>
              <a:rPr sz="1000" i="1" spc="114" dirty="0">
                <a:latin typeface="Arial"/>
                <a:cs typeface="Arial"/>
              </a:rPr>
              <a:t> </a:t>
            </a:r>
            <a:r>
              <a:rPr sz="1000" i="1" dirty="0">
                <a:latin typeface="Arial"/>
                <a:cs typeface="Arial"/>
              </a:rPr>
              <a:t>‘beautiful’</a:t>
            </a:r>
            <a:r>
              <a:rPr sz="1000" i="1" spc="114" dirty="0">
                <a:latin typeface="Arial"/>
                <a:cs typeface="Arial"/>
              </a:rPr>
              <a:t> </a:t>
            </a:r>
            <a:r>
              <a:rPr sz="1000" i="1" spc="-10" dirty="0">
                <a:latin typeface="Arial"/>
                <a:cs typeface="Arial"/>
              </a:rPr>
              <a:t>‘iconic’</a:t>
            </a:r>
            <a:endParaRPr sz="1000">
              <a:latin typeface="Arial"/>
              <a:cs typeface="Arial"/>
            </a:endParaRPr>
          </a:p>
        </p:txBody>
      </p:sp>
      <p:sp>
        <p:nvSpPr>
          <p:cNvPr id="11" name="object 11"/>
          <p:cNvSpPr txBox="1"/>
          <p:nvPr/>
        </p:nvSpPr>
        <p:spPr>
          <a:xfrm>
            <a:off x="330779" y="2153801"/>
            <a:ext cx="441959" cy="177800"/>
          </a:xfrm>
          <a:prstGeom prst="rect">
            <a:avLst/>
          </a:prstGeom>
        </p:spPr>
        <p:txBody>
          <a:bodyPr vert="horz" wrap="square" lIns="0" tIns="12700" rIns="0" bIns="0" rtlCol="0">
            <a:spAutoFit/>
          </a:bodyPr>
          <a:lstStyle/>
          <a:p>
            <a:pPr marL="12700">
              <a:lnSpc>
                <a:spcPct val="100000"/>
              </a:lnSpc>
              <a:spcBef>
                <a:spcPts val="100"/>
              </a:spcBef>
            </a:pPr>
            <a:r>
              <a:rPr sz="1000" b="1" spc="-10" dirty="0">
                <a:latin typeface="Arial"/>
                <a:cs typeface="Arial"/>
              </a:rPr>
              <a:t>Litotes</a:t>
            </a:r>
            <a:endParaRPr sz="1000">
              <a:latin typeface="Arial"/>
              <a:cs typeface="Arial"/>
            </a:endParaRPr>
          </a:p>
        </p:txBody>
      </p:sp>
      <p:sp>
        <p:nvSpPr>
          <p:cNvPr id="12" name="object 12"/>
          <p:cNvSpPr txBox="1"/>
          <p:nvPr/>
        </p:nvSpPr>
        <p:spPr>
          <a:xfrm>
            <a:off x="1352410" y="2154435"/>
            <a:ext cx="1559560" cy="177800"/>
          </a:xfrm>
          <a:prstGeom prst="rect">
            <a:avLst/>
          </a:prstGeom>
        </p:spPr>
        <p:txBody>
          <a:bodyPr vert="horz" wrap="square" lIns="0" tIns="12700" rIns="0" bIns="0" rtlCol="0">
            <a:spAutoFit/>
          </a:bodyPr>
          <a:lstStyle/>
          <a:p>
            <a:pPr marL="12700">
              <a:lnSpc>
                <a:spcPct val="100000"/>
              </a:lnSpc>
              <a:spcBef>
                <a:spcPts val="100"/>
              </a:spcBef>
            </a:pPr>
            <a:r>
              <a:rPr sz="1000" i="1" dirty="0">
                <a:latin typeface="Arial"/>
                <a:cs typeface="Arial"/>
              </a:rPr>
              <a:t>Purposeful </a:t>
            </a:r>
            <a:r>
              <a:rPr sz="1000" i="1" spc="-10" dirty="0">
                <a:latin typeface="Arial"/>
                <a:cs typeface="Arial"/>
              </a:rPr>
              <a:t>understatement</a:t>
            </a:r>
            <a:endParaRPr sz="1000">
              <a:latin typeface="Arial"/>
              <a:cs typeface="Arial"/>
            </a:endParaRPr>
          </a:p>
        </p:txBody>
      </p:sp>
      <p:sp>
        <p:nvSpPr>
          <p:cNvPr id="13" name="object 13"/>
          <p:cNvSpPr txBox="1"/>
          <p:nvPr/>
        </p:nvSpPr>
        <p:spPr>
          <a:xfrm>
            <a:off x="1352410" y="2459235"/>
            <a:ext cx="768985" cy="177800"/>
          </a:xfrm>
          <a:prstGeom prst="rect">
            <a:avLst/>
          </a:prstGeom>
        </p:spPr>
        <p:txBody>
          <a:bodyPr vert="horz" wrap="square" lIns="0" tIns="12700" rIns="0" bIns="0" rtlCol="0">
            <a:spAutoFit/>
          </a:bodyPr>
          <a:lstStyle/>
          <a:p>
            <a:pPr marL="12700">
              <a:lnSpc>
                <a:spcPct val="100000"/>
              </a:lnSpc>
              <a:spcBef>
                <a:spcPts val="100"/>
              </a:spcBef>
            </a:pPr>
            <a:r>
              <a:rPr sz="1000" i="1" dirty="0">
                <a:latin typeface="Arial"/>
                <a:cs typeface="Arial"/>
              </a:rPr>
              <a:t>‘not</a:t>
            </a:r>
            <a:r>
              <a:rPr sz="1000" i="1" spc="45" dirty="0">
                <a:latin typeface="Arial"/>
                <a:cs typeface="Arial"/>
              </a:rPr>
              <a:t> </a:t>
            </a:r>
            <a:r>
              <a:rPr sz="1000" i="1" dirty="0">
                <a:latin typeface="Arial"/>
                <a:cs typeface="Arial"/>
              </a:rPr>
              <a:t>half</a:t>
            </a:r>
            <a:r>
              <a:rPr sz="1000" i="1" spc="50" dirty="0">
                <a:latin typeface="Arial"/>
                <a:cs typeface="Arial"/>
              </a:rPr>
              <a:t> </a:t>
            </a:r>
            <a:r>
              <a:rPr sz="1000" i="1" spc="-20" dirty="0">
                <a:latin typeface="Arial"/>
                <a:cs typeface="Arial"/>
              </a:rPr>
              <a:t>bad’</a:t>
            </a:r>
            <a:endParaRPr sz="1000">
              <a:latin typeface="Arial"/>
              <a:cs typeface="Arial"/>
            </a:endParaRPr>
          </a:p>
        </p:txBody>
      </p:sp>
      <p:sp>
        <p:nvSpPr>
          <p:cNvPr id="14" name="object 14"/>
          <p:cNvSpPr txBox="1"/>
          <p:nvPr/>
        </p:nvSpPr>
        <p:spPr>
          <a:xfrm>
            <a:off x="3830828" y="2153801"/>
            <a:ext cx="648335" cy="177800"/>
          </a:xfrm>
          <a:prstGeom prst="rect">
            <a:avLst/>
          </a:prstGeom>
        </p:spPr>
        <p:txBody>
          <a:bodyPr vert="horz" wrap="square" lIns="0" tIns="12700" rIns="0" bIns="0" rtlCol="0">
            <a:spAutoFit/>
          </a:bodyPr>
          <a:lstStyle/>
          <a:p>
            <a:pPr marL="12700">
              <a:lnSpc>
                <a:spcPct val="100000"/>
              </a:lnSpc>
              <a:spcBef>
                <a:spcPts val="100"/>
              </a:spcBef>
            </a:pPr>
            <a:r>
              <a:rPr sz="1000" b="1" spc="-10" dirty="0">
                <a:latin typeface="Arial"/>
                <a:cs typeface="Arial"/>
              </a:rPr>
              <a:t>Repetition</a:t>
            </a:r>
            <a:endParaRPr sz="1000">
              <a:latin typeface="Arial"/>
              <a:cs typeface="Arial"/>
            </a:endParaRPr>
          </a:p>
        </p:txBody>
      </p:sp>
      <p:sp>
        <p:nvSpPr>
          <p:cNvPr id="15" name="object 15"/>
          <p:cNvSpPr txBox="1"/>
          <p:nvPr/>
        </p:nvSpPr>
        <p:spPr>
          <a:xfrm>
            <a:off x="4778057" y="2154435"/>
            <a:ext cx="2413000" cy="330200"/>
          </a:xfrm>
          <a:prstGeom prst="rect">
            <a:avLst/>
          </a:prstGeom>
        </p:spPr>
        <p:txBody>
          <a:bodyPr vert="horz" wrap="square" lIns="0" tIns="12700" rIns="0" bIns="0" rtlCol="0">
            <a:spAutoFit/>
          </a:bodyPr>
          <a:lstStyle/>
          <a:p>
            <a:pPr marL="12700" marR="5080">
              <a:lnSpc>
                <a:spcPct val="100000"/>
              </a:lnSpc>
              <a:spcBef>
                <a:spcPts val="100"/>
              </a:spcBef>
            </a:pPr>
            <a:r>
              <a:rPr sz="1000" i="1" dirty="0">
                <a:latin typeface="Arial"/>
                <a:cs typeface="Arial"/>
              </a:rPr>
              <a:t>Word, phrase,</a:t>
            </a:r>
            <a:r>
              <a:rPr sz="1000" i="1" spc="5" dirty="0">
                <a:latin typeface="Arial"/>
                <a:cs typeface="Arial"/>
              </a:rPr>
              <a:t> </a:t>
            </a:r>
            <a:r>
              <a:rPr sz="1000" i="1" dirty="0">
                <a:latin typeface="Arial"/>
                <a:cs typeface="Arial"/>
              </a:rPr>
              <a:t>or structure</a:t>
            </a:r>
            <a:r>
              <a:rPr sz="1000" i="1" spc="5" dirty="0">
                <a:latin typeface="Arial"/>
                <a:cs typeface="Arial"/>
              </a:rPr>
              <a:t> </a:t>
            </a:r>
            <a:r>
              <a:rPr sz="1000" i="1" dirty="0">
                <a:latin typeface="Arial"/>
                <a:cs typeface="Arial"/>
              </a:rPr>
              <a:t>that</a:t>
            </a:r>
            <a:r>
              <a:rPr sz="1000" i="1" spc="5" dirty="0">
                <a:latin typeface="Arial"/>
                <a:cs typeface="Arial"/>
              </a:rPr>
              <a:t> </a:t>
            </a:r>
            <a:r>
              <a:rPr sz="1000" i="1" dirty="0">
                <a:latin typeface="Arial"/>
                <a:cs typeface="Arial"/>
              </a:rPr>
              <a:t>is </a:t>
            </a:r>
            <a:r>
              <a:rPr sz="1000" i="1" spc="-10" dirty="0">
                <a:latin typeface="Arial"/>
                <a:cs typeface="Arial"/>
              </a:rPr>
              <a:t>repeated </a:t>
            </a:r>
            <a:r>
              <a:rPr sz="1000" i="1" dirty="0">
                <a:latin typeface="Arial"/>
                <a:cs typeface="Arial"/>
              </a:rPr>
              <a:t>at</a:t>
            </a:r>
            <a:r>
              <a:rPr sz="1000" i="1" spc="-20" dirty="0">
                <a:latin typeface="Arial"/>
                <a:cs typeface="Arial"/>
              </a:rPr>
              <a:t> </a:t>
            </a:r>
            <a:r>
              <a:rPr sz="1000" i="1" dirty="0">
                <a:latin typeface="Arial"/>
                <a:cs typeface="Arial"/>
              </a:rPr>
              <a:t>least</a:t>
            </a:r>
            <a:r>
              <a:rPr sz="1000" i="1" spc="-15" dirty="0">
                <a:latin typeface="Arial"/>
                <a:cs typeface="Arial"/>
              </a:rPr>
              <a:t> </a:t>
            </a:r>
            <a:r>
              <a:rPr sz="1000" i="1" spc="-20" dirty="0">
                <a:latin typeface="Arial"/>
                <a:cs typeface="Arial"/>
              </a:rPr>
              <a:t>once</a:t>
            </a:r>
            <a:endParaRPr sz="1000">
              <a:latin typeface="Arial"/>
              <a:cs typeface="Arial"/>
            </a:endParaRPr>
          </a:p>
        </p:txBody>
      </p:sp>
      <p:sp>
        <p:nvSpPr>
          <p:cNvPr id="16" name="object 16"/>
          <p:cNvSpPr txBox="1"/>
          <p:nvPr/>
        </p:nvSpPr>
        <p:spPr>
          <a:xfrm>
            <a:off x="330779" y="2784488"/>
            <a:ext cx="611505" cy="177800"/>
          </a:xfrm>
          <a:prstGeom prst="rect">
            <a:avLst/>
          </a:prstGeom>
        </p:spPr>
        <p:txBody>
          <a:bodyPr vert="horz" wrap="square" lIns="0" tIns="12700" rIns="0" bIns="0" rtlCol="0">
            <a:spAutoFit/>
          </a:bodyPr>
          <a:lstStyle/>
          <a:p>
            <a:pPr marL="12700">
              <a:lnSpc>
                <a:spcPct val="100000"/>
              </a:lnSpc>
              <a:spcBef>
                <a:spcPts val="100"/>
              </a:spcBef>
            </a:pPr>
            <a:r>
              <a:rPr sz="1000" b="1" spc="-10" dirty="0">
                <a:latin typeface="Arial"/>
                <a:cs typeface="Arial"/>
              </a:rPr>
              <a:t>Metaphor</a:t>
            </a:r>
            <a:endParaRPr sz="1000">
              <a:latin typeface="Arial"/>
              <a:cs typeface="Arial"/>
            </a:endParaRPr>
          </a:p>
        </p:txBody>
      </p:sp>
      <p:sp>
        <p:nvSpPr>
          <p:cNvPr id="17" name="object 17"/>
          <p:cNvSpPr txBox="1"/>
          <p:nvPr/>
        </p:nvSpPr>
        <p:spPr>
          <a:xfrm>
            <a:off x="1352410" y="2785123"/>
            <a:ext cx="2041525" cy="808990"/>
          </a:xfrm>
          <a:prstGeom prst="rect">
            <a:avLst/>
          </a:prstGeom>
        </p:spPr>
        <p:txBody>
          <a:bodyPr vert="horz" wrap="square" lIns="0" tIns="12700" rIns="0" bIns="0" rtlCol="0">
            <a:spAutoFit/>
          </a:bodyPr>
          <a:lstStyle/>
          <a:p>
            <a:pPr marL="12700" marR="242570">
              <a:lnSpc>
                <a:spcPct val="100000"/>
              </a:lnSpc>
              <a:spcBef>
                <a:spcPts val="100"/>
              </a:spcBef>
            </a:pPr>
            <a:r>
              <a:rPr sz="1000" i="1" dirty="0">
                <a:latin typeface="Arial"/>
                <a:cs typeface="Arial"/>
              </a:rPr>
              <a:t>Describes</a:t>
            </a:r>
            <a:r>
              <a:rPr sz="1000" i="1" spc="-20" dirty="0">
                <a:latin typeface="Arial"/>
                <a:cs typeface="Arial"/>
              </a:rPr>
              <a:t> </a:t>
            </a:r>
            <a:r>
              <a:rPr sz="1000" i="1" dirty="0">
                <a:latin typeface="Arial"/>
                <a:cs typeface="Arial"/>
              </a:rPr>
              <a:t>something</a:t>
            </a:r>
            <a:r>
              <a:rPr sz="1000" i="1" spc="-15" dirty="0">
                <a:latin typeface="Arial"/>
                <a:cs typeface="Arial"/>
              </a:rPr>
              <a:t> </a:t>
            </a:r>
            <a:r>
              <a:rPr sz="1000" i="1" dirty="0">
                <a:latin typeface="Arial"/>
                <a:cs typeface="Arial"/>
              </a:rPr>
              <a:t>as</a:t>
            </a:r>
            <a:r>
              <a:rPr sz="1000" i="1" spc="-20" dirty="0">
                <a:latin typeface="Arial"/>
                <a:cs typeface="Arial"/>
              </a:rPr>
              <a:t> </a:t>
            </a:r>
            <a:r>
              <a:rPr sz="1000" i="1" spc="-10" dirty="0">
                <a:latin typeface="Arial"/>
                <a:cs typeface="Arial"/>
              </a:rPr>
              <a:t>literally </a:t>
            </a:r>
            <a:r>
              <a:rPr sz="1000" i="1" dirty="0">
                <a:latin typeface="Arial"/>
                <a:cs typeface="Arial"/>
              </a:rPr>
              <a:t>something</a:t>
            </a:r>
            <a:r>
              <a:rPr sz="1000" i="1" spc="45" dirty="0">
                <a:latin typeface="Arial"/>
                <a:cs typeface="Arial"/>
              </a:rPr>
              <a:t> </a:t>
            </a:r>
            <a:r>
              <a:rPr sz="1000" i="1" spc="-20" dirty="0">
                <a:latin typeface="Arial"/>
                <a:cs typeface="Arial"/>
              </a:rPr>
              <a:t>else</a:t>
            </a:r>
            <a:endParaRPr sz="1000">
              <a:latin typeface="Arial"/>
              <a:cs typeface="Arial"/>
            </a:endParaRPr>
          </a:p>
          <a:p>
            <a:pPr marL="12700">
              <a:lnSpc>
                <a:spcPct val="100000"/>
              </a:lnSpc>
              <a:spcBef>
                <a:spcPts val="500"/>
              </a:spcBef>
            </a:pPr>
            <a:r>
              <a:rPr sz="1000" i="1" dirty="0">
                <a:latin typeface="Arial"/>
                <a:cs typeface="Arial"/>
              </a:rPr>
              <a:t>‘he</a:t>
            </a:r>
            <a:r>
              <a:rPr sz="1000" i="1" spc="15" dirty="0">
                <a:latin typeface="Arial"/>
                <a:cs typeface="Arial"/>
              </a:rPr>
              <a:t> </a:t>
            </a:r>
            <a:r>
              <a:rPr sz="1000" i="1" dirty="0">
                <a:latin typeface="Arial"/>
                <a:cs typeface="Arial"/>
              </a:rPr>
              <a:t>was</a:t>
            </a:r>
            <a:r>
              <a:rPr sz="1000" i="1" spc="20" dirty="0">
                <a:latin typeface="Arial"/>
                <a:cs typeface="Arial"/>
              </a:rPr>
              <a:t> </a:t>
            </a:r>
            <a:r>
              <a:rPr sz="1000" i="1" dirty="0">
                <a:latin typeface="Arial"/>
                <a:cs typeface="Arial"/>
              </a:rPr>
              <a:t>a</a:t>
            </a:r>
            <a:r>
              <a:rPr sz="1000" i="1" spc="20" dirty="0">
                <a:latin typeface="Arial"/>
                <a:cs typeface="Arial"/>
              </a:rPr>
              <a:t> </a:t>
            </a:r>
            <a:r>
              <a:rPr sz="1000" b="1" i="1" dirty="0">
                <a:latin typeface="Arial"/>
                <a:cs typeface="Arial"/>
              </a:rPr>
              <a:t>monster</a:t>
            </a:r>
            <a:r>
              <a:rPr sz="1000" i="1" dirty="0">
                <a:latin typeface="Arial"/>
                <a:cs typeface="Arial"/>
              </a:rPr>
              <a:t>’</a:t>
            </a:r>
            <a:r>
              <a:rPr sz="1000" i="1" spc="15" dirty="0">
                <a:latin typeface="Arial"/>
                <a:cs typeface="Arial"/>
              </a:rPr>
              <a:t> </a:t>
            </a:r>
            <a:r>
              <a:rPr sz="1000" i="1" dirty="0">
                <a:latin typeface="Arial"/>
                <a:cs typeface="Arial"/>
              </a:rPr>
              <a:t>‘it</a:t>
            </a:r>
            <a:r>
              <a:rPr sz="1000" i="1" spc="20" dirty="0">
                <a:latin typeface="Arial"/>
                <a:cs typeface="Arial"/>
              </a:rPr>
              <a:t> </a:t>
            </a:r>
            <a:r>
              <a:rPr sz="1000" i="1" dirty="0">
                <a:latin typeface="Arial"/>
                <a:cs typeface="Arial"/>
              </a:rPr>
              <a:t>was</a:t>
            </a:r>
            <a:r>
              <a:rPr sz="1000" i="1" spc="20" dirty="0">
                <a:latin typeface="Arial"/>
                <a:cs typeface="Arial"/>
              </a:rPr>
              <a:t> </a:t>
            </a:r>
            <a:r>
              <a:rPr sz="1000" b="1" i="1" spc="-10" dirty="0">
                <a:latin typeface="Arial"/>
                <a:cs typeface="Arial"/>
              </a:rPr>
              <a:t>heaven</a:t>
            </a:r>
            <a:r>
              <a:rPr sz="1000" i="1" spc="-10" dirty="0">
                <a:latin typeface="Arial"/>
                <a:cs typeface="Arial"/>
              </a:rPr>
              <a:t>’</a:t>
            </a:r>
            <a:endParaRPr sz="1000">
              <a:latin typeface="Arial"/>
              <a:cs typeface="Arial"/>
            </a:endParaRPr>
          </a:p>
          <a:p>
            <a:pPr marL="12700">
              <a:lnSpc>
                <a:spcPct val="100000"/>
              </a:lnSpc>
              <a:spcBef>
                <a:spcPts val="865"/>
              </a:spcBef>
            </a:pPr>
            <a:r>
              <a:rPr sz="1000" i="1" dirty="0">
                <a:latin typeface="Arial"/>
                <a:cs typeface="Arial"/>
              </a:rPr>
              <a:t>Place,</a:t>
            </a:r>
            <a:r>
              <a:rPr sz="1000" i="1" spc="40" dirty="0">
                <a:latin typeface="Arial"/>
                <a:cs typeface="Arial"/>
              </a:rPr>
              <a:t> </a:t>
            </a:r>
            <a:r>
              <a:rPr sz="1000" i="1" dirty="0">
                <a:latin typeface="Arial"/>
                <a:cs typeface="Arial"/>
              </a:rPr>
              <a:t>object,</a:t>
            </a:r>
            <a:r>
              <a:rPr sz="1000" i="1" spc="45" dirty="0">
                <a:latin typeface="Arial"/>
                <a:cs typeface="Arial"/>
              </a:rPr>
              <a:t> </a:t>
            </a:r>
            <a:r>
              <a:rPr sz="1000" i="1" spc="-10" dirty="0">
                <a:latin typeface="Arial"/>
                <a:cs typeface="Arial"/>
              </a:rPr>
              <a:t>thing</a:t>
            </a:r>
            <a:endParaRPr sz="1000">
              <a:latin typeface="Arial"/>
              <a:cs typeface="Arial"/>
            </a:endParaRPr>
          </a:p>
        </p:txBody>
      </p:sp>
      <p:sp>
        <p:nvSpPr>
          <p:cNvPr id="18" name="object 18"/>
          <p:cNvSpPr txBox="1"/>
          <p:nvPr/>
        </p:nvSpPr>
        <p:spPr>
          <a:xfrm>
            <a:off x="3830828" y="2784488"/>
            <a:ext cx="648335" cy="330200"/>
          </a:xfrm>
          <a:prstGeom prst="rect">
            <a:avLst/>
          </a:prstGeom>
        </p:spPr>
        <p:txBody>
          <a:bodyPr vert="horz" wrap="square" lIns="0" tIns="12700" rIns="0" bIns="0" rtlCol="0">
            <a:spAutoFit/>
          </a:bodyPr>
          <a:lstStyle/>
          <a:p>
            <a:pPr marL="12700" marR="5080">
              <a:lnSpc>
                <a:spcPct val="100000"/>
              </a:lnSpc>
              <a:spcBef>
                <a:spcPts val="100"/>
              </a:spcBef>
            </a:pPr>
            <a:r>
              <a:rPr sz="1000" b="1" spc="-10" dirty="0">
                <a:latin typeface="Arial"/>
                <a:cs typeface="Arial"/>
              </a:rPr>
              <a:t>Rhetorical question</a:t>
            </a:r>
            <a:endParaRPr sz="1000">
              <a:latin typeface="Arial"/>
              <a:cs typeface="Arial"/>
            </a:endParaRPr>
          </a:p>
        </p:txBody>
      </p:sp>
      <p:sp>
        <p:nvSpPr>
          <p:cNvPr id="19" name="object 19"/>
          <p:cNvSpPr txBox="1"/>
          <p:nvPr/>
        </p:nvSpPr>
        <p:spPr>
          <a:xfrm>
            <a:off x="4778057" y="2785123"/>
            <a:ext cx="2447925" cy="1439545"/>
          </a:xfrm>
          <a:prstGeom prst="rect">
            <a:avLst/>
          </a:prstGeom>
        </p:spPr>
        <p:txBody>
          <a:bodyPr vert="horz" wrap="square" lIns="0" tIns="12700" rIns="0" bIns="0" rtlCol="0">
            <a:spAutoFit/>
          </a:bodyPr>
          <a:lstStyle/>
          <a:p>
            <a:pPr marL="12700" marR="187325">
              <a:lnSpc>
                <a:spcPct val="100000"/>
              </a:lnSpc>
              <a:spcBef>
                <a:spcPts val="100"/>
              </a:spcBef>
            </a:pPr>
            <a:r>
              <a:rPr sz="1000" i="1" dirty="0">
                <a:latin typeface="Arial"/>
                <a:cs typeface="Arial"/>
              </a:rPr>
              <a:t>Questions</a:t>
            </a:r>
            <a:r>
              <a:rPr sz="1000" i="1" spc="30" dirty="0">
                <a:latin typeface="Arial"/>
                <a:cs typeface="Arial"/>
              </a:rPr>
              <a:t> </a:t>
            </a:r>
            <a:r>
              <a:rPr sz="1000" i="1" dirty="0">
                <a:latin typeface="Arial"/>
                <a:cs typeface="Arial"/>
              </a:rPr>
              <a:t>that</a:t>
            </a:r>
            <a:r>
              <a:rPr sz="1000" i="1" spc="35" dirty="0">
                <a:latin typeface="Arial"/>
                <a:cs typeface="Arial"/>
              </a:rPr>
              <a:t> </a:t>
            </a:r>
            <a:r>
              <a:rPr sz="1000" i="1" dirty="0">
                <a:latin typeface="Arial"/>
                <a:cs typeface="Arial"/>
              </a:rPr>
              <a:t>don’t</a:t>
            </a:r>
            <a:r>
              <a:rPr sz="1000" i="1" spc="30" dirty="0">
                <a:latin typeface="Arial"/>
                <a:cs typeface="Arial"/>
              </a:rPr>
              <a:t> </a:t>
            </a:r>
            <a:r>
              <a:rPr sz="1000" i="1" dirty="0">
                <a:latin typeface="Arial"/>
                <a:cs typeface="Arial"/>
              </a:rPr>
              <a:t>require,</a:t>
            </a:r>
            <a:r>
              <a:rPr sz="1000" i="1" spc="35" dirty="0">
                <a:latin typeface="Arial"/>
                <a:cs typeface="Arial"/>
              </a:rPr>
              <a:t> </a:t>
            </a:r>
            <a:r>
              <a:rPr sz="1000" i="1" dirty="0">
                <a:latin typeface="Arial"/>
                <a:cs typeface="Arial"/>
              </a:rPr>
              <a:t>or</a:t>
            </a:r>
            <a:r>
              <a:rPr sz="1000" i="1" spc="35" dirty="0">
                <a:latin typeface="Arial"/>
                <a:cs typeface="Arial"/>
              </a:rPr>
              <a:t> </a:t>
            </a:r>
            <a:r>
              <a:rPr sz="1000" i="1" dirty="0">
                <a:latin typeface="Arial"/>
                <a:cs typeface="Arial"/>
              </a:rPr>
              <a:t>want</a:t>
            </a:r>
            <a:r>
              <a:rPr sz="1000" i="1" spc="30" dirty="0">
                <a:latin typeface="Arial"/>
                <a:cs typeface="Arial"/>
              </a:rPr>
              <a:t> </a:t>
            </a:r>
            <a:r>
              <a:rPr sz="1000" i="1" spc="-25" dirty="0">
                <a:latin typeface="Arial"/>
                <a:cs typeface="Arial"/>
              </a:rPr>
              <a:t>an </a:t>
            </a:r>
            <a:r>
              <a:rPr sz="1000" i="1" spc="-10" dirty="0">
                <a:latin typeface="Arial"/>
                <a:cs typeface="Arial"/>
              </a:rPr>
              <a:t>answer</a:t>
            </a:r>
            <a:endParaRPr sz="1000">
              <a:latin typeface="Arial"/>
              <a:cs typeface="Arial"/>
            </a:endParaRPr>
          </a:p>
          <a:p>
            <a:pPr marL="12700">
              <a:lnSpc>
                <a:spcPct val="100000"/>
              </a:lnSpc>
              <a:spcBef>
                <a:spcPts val="500"/>
              </a:spcBef>
            </a:pPr>
            <a:r>
              <a:rPr sz="1000" i="1" dirty="0">
                <a:latin typeface="Arial"/>
                <a:cs typeface="Arial"/>
              </a:rPr>
              <a:t>‘could</a:t>
            </a:r>
            <a:r>
              <a:rPr sz="1000" i="1" spc="20" dirty="0">
                <a:latin typeface="Arial"/>
                <a:cs typeface="Arial"/>
              </a:rPr>
              <a:t> </a:t>
            </a:r>
            <a:r>
              <a:rPr sz="1000" i="1" dirty="0">
                <a:latin typeface="Arial"/>
                <a:cs typeface="Arial"/>
              </a:rPr>
              <a:t>it</a:t>
            </a:r>
            <a:r>
              <a:rPr sz="1000" i="1" spc="25" dirty="0">
                <a:latin typeface="Arial"/>
                <a:cs typeface="Arial"/>
              </a:rPr>
              <a:t> </a:t>
            </a:r>
            <a:r>
              <a:rPr sz="1000" i="1" dirty="0">
                <a:latin typeface="Arial"/>
                <a:cs typeface="Arial"/>
              </a:rPr>
              <a:t>be</a:t>
            </a:r>
            <a:r>
              <a:rPr sz="1000" i="1" spc="20" dirty="0">
                <a:latin typeface="Arial"/>
                <a:cs typeface="Arial"/>
              </a:rPr>
              <a:t> </a:t>
            </a:r>
            <a:r>
              <a:rPr sz="1000" i="1" dirty="0">
                <a:latin typeface="Arial"/>
                <a:cs typeface="Arial"/>
              </a:rPr>
              <a:t>I’ll</a:t>
            </a:r>
            <a:r>
              <a:rPr sz="1000" i="1" spc="25" dirty="0">
                <a:latin typeface="Arial"/>
                <a:cs typeface="Arial"/>
              </a:rPr>
              <a:t> </a:t>
            </a:r>
            <a:r>
              <a:rPr sz="1000" i="1" dirty="0">
                <a:latin typeface="Arial"/>
                <a:cs typeface="Arial"/>
              </a:rPr>
              <a:t>never</a:t>
            </a:r>
            <a:r>
              <a:rPr sz="1000" i="1" spc="20" dirty="0">
                <a:latin typeface="Arial"/>
                <a:cs typeface="Arial"/>
              </a:rPr>
              <a:t> </a:t>
            </a:r>
            <a:r>
              <a:rPr sz="1000" i="1" dirty="0">
                <a:latin typeface="Arial"/>
                <a:cs typeface="Arial"/>
              </a:rPr>
              <a:t>see</a:t>
            </a:r>
            <a:r>
              <a:rPr sz="1000" i="1" spc="25" dirty="0">
                <a:latin typeface="Arial"/>
                <a:cs typeface="Arial"/>
              </a:rPr>
              <a:t> </a:t>
            </a:r>
            <a:r>
              <a:rPr sz="1000" i="1" dirty="0">
                <a:latin typeface="Arial"/>
                <a:cs typeface="Arial"/>
              </a:rPr>
              <a:t>him</a:t>
            </a:r>
            <a:r>
              <a:rPr sz="1000" i="1" spc="20" dirty="0">
                <a:latin typeface="Arial"/>
                <a:cs typeface="Arial"/>
              </a:rPr>
              <a:t> </a:t>
            </a:r>
            <a:r>
              <a:rPr sz="1000" i="1" spc="-10" dirty="0">
                <a:latin typeface="Arial"/>
                <a:cs typeface="Arial"/>
              </a:rPr>
              <a:t>again?’</a:t>
            </a:r>
            <a:endParaRPr sz="1000">
              <a:latin typeface="Arial"/>
              <a:cs typeface="Arial"/>
            </a:endParaRPr>
          </a:p>
          <a:p>
            <a:pPr marL="12700" marR="5080">
              <a:lnSpc>
                <a:spcPct val="100000"/>
              </a:lnSpc>
              <a:spcBef>
                <a:spcPts val="865"/>
              </a:spcBef>
            </a:pPr>
            <a:r>
              <a:rPr sz="1000" i="1" dirty="0">
                <a:latin typeface="Arial"/>
                <a:cs typeface="Arial"/>
              </a:rPr>
              <a:t>Correspondence</a:t>
            </a:r>
            <a:r>
              <a:rPr sz="1000" i="1" spc="25" dirty="0">
                <a:latin typeface="Arial"/>
                <a:cs typeface="Arial"/>
              </a:rPr>
              <a:t> </a:t>
            </a:r>
            <a:r>
              <a:rPr sz="1000" i="1" dirty="0">
                <a:latin typeface="Arial"/>
                <a:cs typeface="Arial"/>
              </a:rPr>
              <a:t>of</a:t>
            </a:r>
            <a:r>
              <a:rPr sz="1000" i="1" spc="25" dirty="0">
                <a:latin typeface="Arial"/>
                <a:cs typeface="Arial"/>
              </a:rPr>
              <a:t> </a:t>
            </a:r>
            <a:r>
              <a:rPr sz="1000" i="1" dirty="0">
                <a:latin typeface="Arial"/>
                <a:cs typeface="Arial"/>
              </a:rPr>
              <a:t>vowel</a:t>
            </a:r>
            <a:r>
              <a:rPr sz="1000" i="1" spc="30" dirty="0">
                <a:latin typeface="Arial"/>
                <a:cs typeface="Arial"/>
              </a:rPr>
              <a:t> </a:t>
            </a:r>
            <a:r>
              <a:rPr sz="1000" i="1" dirty="0">
                <a:latin typeface="Arial"/>
                <a:cs typeface="Arial"/>
              </a:rPr>
              <a:t>sounds</a:t>
            </a:r>
            <a:r>
              <a:rPr sz="1000" i="1" spc="25" dirty="0">
                <a:latin typeface="Arial"/>
                <a:cs typeface="Arial"/>
              </a:rPr>
              <a:t> </a:t>
            </a:r>
            <a:r>
              <a:rPr sz="1000" i="1" spc="-10" dirty="0">
                <a:latin typeface="Arial"/>
                <a:cs typeface="Arial"/>
              </a:rPr>
              <a:t>between </a:t>
            </a:r>
            <a:r>
              <a:rPr sz="1000" i="1" dirty="0">
                <a:latin typeface="Arial"/>
                <a:cs typeface="Arial"/>
              </a:rPr>
              <a:t>words</a:t>
            </a:r>
            <a:r>
              <a:rPr sz="1000" i="1" spc="25" dirty="0">
                <a:latin typeface="Arial"/>
                <a:cs typeface="Arial"/>
              </a:rPr>
              <a:t> </a:t>
            </a:r>
            <a:r>
              <a:rPr sz="1000" i="1" dirty="0">
                <a:latin typeface="Arial"/>
                <a:cs typeface="Arial"/>
              </a:rPr>
              <a:t>or</a:t>
            </a:r>
            <a:r>
              <a:rPr sz="1000" i="1" spc="25" dirty="0">
                <a:latin typeface="Arial"/>
                <a:cs typeface="Arial"/>
              </a:rPr>
              <a:t> </a:t>
            </a:r>
            <a:r>
              <a:rPr sz="1000" i="1" dirty="0">
                <a:latin typeface="Arial"/>
                <a:cs typeface="Arial"/>
              </a:rPr>
              <a:t>ends</a:t>
            </a:r>
            <a:r>
              <a:rPr sz="1000" i="1" spc="30" dirty="0">
                <a:latin typeface="Arial"/>
                <a:cs typeface="Arial"/>
              </a:rPr>
              <a:t> </a:t>
            </a:r>
            <a:r>
              <a:rPr sz="1000" i="1" dirty="0">
                <a:latin typeface="Arial"/>
                <a:cs typeface="Arial"/>
              </a:rPr>
              <a:t>of</a:t>
            </a:r>
            <a:r>
              <a:rPr sz="1000" i="1" spc="25" dirty="0">
                <a:latin typeface="Arial"/>
                <a:cs typeface="Arial"/>
              </a:rPr>
              <a:t> </a:t>
            </a:r>
            <a:r>
              <a:rPr sz="1000" i="1" spc="-10" dirty="0">
                <a:latin typeface="Arial"/>
                <a:cs typeface="Arial"/>
              </a:rPr>
              <a:t>words</a:t>
            </a:r>
            <a:endParaRPr sz="1000">
              <a:latin typeface="Arial"/>
              <a:cs typeface="Arial"/>
            </a:endParaRPr>
          </a:p>
          <a:p>
            <a:pPr marL="12700">
              <a:lnSpc>
                <a:spcPct val="100000"/>
              </a:lnSpc>
              <a:spcBef>
                <a:spcPts val="400"/>
              </a:spcBef>
            </a:pPr>
            <a:r>
              <a:rPr sz="1000" i="1" dirty="0">
                <a:latin typeface="Arial"/>
                <a:cs typeface="Arial"/>
              </a:rPr>
              <a:t>‘the</a:t>
            </a:r>
            <a:r>
              <a:rPr sz="1000" i="1" spc="15" dirty="0">
                <a:latin typeface="Arial"/>
                <a:cs typeface="Arial"/>
              </a:rPr>
              <a:t> </a:t>
            </a:r>
            <a:r>
              <a:rPr sz="1000" b="1" i="1" dirty="0">
                <a:latin typeface="Arial"/>
                <a:cs typeface="Arial"/>
              </a:rPr>
              <a:t>dog</a:t>
            </a:r>
            <a:r>
              <a:rPr sz="1000" b="1" i="1" spc="20" dirty="0">
                <a:latin typeface="Arial"/>
                <a:cs typeface="Arial"/>
              </a:rPr>
              <a:t> </a:t>
            </a:r>
            <a:r>
              <a:rPr sz="1000" i="1" dirty="0">
                <a:latin typeface="Arial"/>
                <a:cs typeface="Arial"/>
              </a:rPr>
              <a:t>ran</a:t>
            </a:r>
            <a:r>
              <a:rPr sz="1000" i="1" spc="20" dirty="0">
                <a:latin typeface="Arial"/>
                <a:cs typeface="Arial"/>
              </a:rPr>
              <a:t> </a:t>
            </a:r>
            <a:r>
              <a:rPr sz="1000" i="1" dirty="0">
                <a:latin typeface="Arial"/>
                <a:cs typeface="Arial"/>
              </a:rPr>
              <a:t>into</a:t>
            </a:r>
            <a:r>
              <a:rPr sz="1000" i="1" spc="15" dirty="0">
                <a:latin typeface="Arial"/>
                <a:cs typeface="Arial"/>
              </a:rPr>
              <a:t> </a:t>
            </a:r>
            <a:r>
              <a:rPr sz="1000" i="1" dirty="0">
                <a:latin typeface="Arial"/>
                <a:cs typeface="Arial"/>
              </a:rPr>
              <a:t>the</a:t>
            </a:r>
            <a:r>
              <a:rPr sz="1000" i="1" spc="20" dirty="0">
                <a:latin typeface="Arial"/>
                <a:cs typeface="Arial"/>
              </a:rPr>
              <a:t> </a:t>
            </a:r>
            <a:r>
              <a:rPr sz="1000" b="1" i="1" spc="-20" dirty="0">
                <a:latin typeface="Arial"/>
                <a:cs typeface="Arial"/>
              </a:rPr>
              <a:t>fog</a:t>
            </a:r>
            <a:r>
              <a:rPr sz="1000" i="1" spc="-20" dirty="0">
                <a:latin typeface="Arial"/>
                <a:cs typeface="Arial"/>
              </a:rPr>
              <a:t>’</a:t>
            </a:r>
            <a:endParaRPr sz="1000">
              <a:latin typeface="Arial"/>
              <a:cs typeface="Arial"/>
            </a:endParaRPr>
          </a:p>
          <a:p>
            <a:pPr marL="12700">
              <a:lnSpc>
                <a:spcPct val="100000"/>
              </a:lnSpc>
              <a:spcBef>
                <a:spcPts val="965"/>
              </a:spcBef>
            </a:pPr>
            <a:r>
              <a:rPr sz="1000" i="1" dirty="0">
                <a:latin typeface="Arial"/>
                <a:cs typeface="Arial"/>
              </a:rPr>
              <a:t>Particular</a:t>
            </a:r>
            <a:r>
              <a:rPr sz="1000" i="1" spc="20" dirty="0">
                <a:latin typeface="Arial"/>
                <a:cs typeface="Arial"/>
              </a:rPr>
              <a:t> </a:t>
            </a:r>
            <a:r>
              <a:rPr sz="1000" i="1" dirty="0">
                <a:latin typeface="Arial"/>
                <a:cs typeface="Arial"/>
              </a:rPr>
              <a:t>pace</a:t>
            </a:r>
            <a:r>
              <a:rPr sz="1000" i="1" spc="20" dirty="0">
                <a:latin typeface="Arial"/>
                <a:cs typeface="Arial"/>
              </a:rPr>
              <a:t> </a:t>
            </a:r>
            <a:r>
              <a:rPr sz="1000" i="1" dirty="0">
                <a:latin typeface="Arial"/>
                <a:cs typeface="Arial"/>
              </a:rPr>
              <a:t>or</a:t>
            </a:r>
            <a:r>
              <a:rPr sz="1000" i="1" spc="25" dirty="0">
                <a:latin typeface="Arial"/>
                <a:cs typeface="Arial"/>
              </a:rPr>
              <a:t> </a:t>
            </a:r>
            <a:r>
              <a:rPr sz="1000" i="1" dirty="0">
                <a:latin typeface="Arial"/>
                <a:cs typeface="Arial"/>
              </a:rPr>
              <a:t>pattern</a:t>
            </a:r>
            <a:r>
              <a:rPr sz="1000" i="1" spc="20" dirty="0">
                <a:latin typeface="Arial"/>
                <a:cs typeface="Arial"/>
              </a:rPr>
              <a:t> </a:t>
            </a:r>
            <a:r>
              <a:rPr sz="1000" i="1" dirty="0">
                <a:latin typeface="Arial"/>
                <a:cs typeface="Arial"/>
              </a:rPr>
              <a:t>of</a:t>
            </a:r>
            <a:r>
              <a:rPr sz="1000" i="1" spc="20" dirty="0">
                <a:latin typeface="Arial"/>
                <a:cs typeface="Arial"/>
              </a:rPr>
              <a:t> </a:t>
            </a:r>
            <a:r>
              <a:rPr sz="1000" i="1" spc="-10" dirty="0">
                <a:latin typeface="Arial"/>
                <a:cs typeface="Arial"/>
              </a:rPr>
              <a:t>sounds</a:t>
            </a:r>
            <a:endParaRPr sz="1000">
              <a:latin typeface="Arial"/>
              <a:cs typeface="Arial"/>
            </a:endParaRPr>
          </a:p>
        </p:txBody>
      </p:sp>
      <p:sp>
        <p:nvSpPr>
          <p:cNvPr id="20" name="object 20"/>
          <p:cNvSpPr txBox="1"/>
          <p:nvPr/>
        </p:nvSpPr>
        <p:spPr>
          <a:xfrm>
            <a:off x="330779" y="3415177"/>
            <a:ext cx="347980" cy="177800"/>
          </a:xfrm>
          <a:prstGeom prst="rect">
            <a:avLst/>
          </a:prstGeom>
        </p:spPr>
        <p:txBody>
          <a:bodyPr vert="horz" wrap="square" lIns="0" tIns="12700" rIns="0" bIns="0" rtlCol="0">
            <a:spAutoFit/>
          </a:bodyPr>
          <a:lstStyle/>
          <a:p>
            <a:pPr marL="12700">
              <a:lnSpc>
                <a:spcPct val="100000"/>
              </a:lnSpc>
              <a:spcBef>
                <a:spcPts val="100"/>
              </a:spcBef>
            </a:pPr>
            <a:r>
              <a:rPr sz="1000" b="1" spc="-20" dirty="0">
                <a:latin typeface="Arial"/>
                <a:cs typeface="Arial"/>
              </a:rPr>
              <a:t>Noun</a:t>
            </a:r>
            <a:endParaRPr sz="1000">
              <a:latin typeface="Arial"/>
              <a:cs typeface="Arial"/>
            </a:endParaRPr>
          </a:p>
        </p:txBody>
      </p:sp>
      <p:sp>
        <p:nvSpPr>
          <p:cNvPr id="21" name="object 21"/>
          <p:cNvSpPr txBox="1"/>
          <p:nvPr/>
        </p:nvSpPr>
        <p:spPr>
          <a:xfrm>
            <a:off x="1352410" y="3720612"/>
            <a:ext cx="1707514" cy="177800"/>
          </a:xfrm>
          <a:prstGeom prst="rect">
            <a:avLst/>
          </a:prstGeom>
        </p:spPr>
        <p:txBody>
          <a:bodyPr vert="horz" wrap="square" lIns="0" tIns="12700" rIns="0" bIns="0" rtlCol="0">
            <a:spAutoFit/>
          </a:bodyPr>
          <a:lstStyle/>
          <a:p>
            <a:pPr marL="12700">
              <a:lnSpc>
                <a:spcPct val="100000"/>
              </a:lnSpc>
              <a:spcBef>
                <a:spcPts val="100"/>
              </a:spcBef>
            </a:pPr>
            <a:r>
              <a:rPr sz="1000" i="1" dirty="0">
                <a:latin typeface="Arial"/>
                <a:cs typeface="Arial"/>
              </a:rPr>
              <a:t>‘honour’</a:t>
            </a:r>
            <a:r>
              <a:rPr sz="1000" i="1" spc="145" dirty="0">
                <a:latin typeface="Arial"/>
                <a:cs typeface="Arial"/>
              </a:rPr>
              <a:t> </a:t>
            </a:r>
            <a:r>
              <a:rPr sz="1000" i="1" dirty="0">
                <a:latin typeface="Arial"/>
                <a:cs typeface="Arial"/>
              </a:rPr>
              <a:t>‘pencil’</a:t>
            </a:r>
            <a:r>
              <a:rPr sz="1000" i="1" spc="145" dirty="0">
                <a:latin typeface="Arial"/>
                <a:cs typeface="Arial"/>
              </a:rPr>
              <a:t> </a:t>
            </a:r>
            <a:r>
              <a:rPr sz="1000" i="1" spc="-10" dirty="0">
                <a:latin typeface="Arial"/>
                <a:cs typeface="Arial"/>
              </a:rPr>
              <a:t>‘Nottingham’</a:t>
            </a:r>
            <a:endParaRPr sz="1000">
              <a:latin typeface="Arial"/>
              <a:cs typeface="Arial"/>
            </a:endParaRPr>
          </a:p>
        </p:txBody>
      </p:sp>
      <p:sp>
        <p:nvSpPr>
          <p:cNvPr id="22" name="object 22"/>
          <p:cNvSpPr txBox="1"/>
          <p:nvPr/>
        </p:nvSpPr>
        <p:spPr>
          <a:xfrm>
            <a:off x="3830828" y="3415177"/>
            <a:ext cx="446405" cy="177800"/>
          </a:xfrm>
          <a:prstGeom prst="rect">
            <a:avLst/>
          </a:prstGeom>
        </p:spPr>
        <p:txBody>
          <a:bodyPr vert="horz" wrap="square" lIns="0" tIns="12700" rIns="0" bIns="0" rtlCol="0">
            <a:spAutoFit/>
          </a:bodyPr>
          <a:lstStyle/>
          <a:p>
            <a:pPr marL="12700">
              <a:lnSpc>
                <a:spcPct val="100000"/>
              </a:lnSpc>
              <a:spcBef>
                <a:spcPts val="100"/>
              </a:spcBef>
            </a:pPr>
            <a:r>
              <a:rPr sz="1000" b="1" spc="-10" dirty="0">
                <a:latin typeface="Arial"/>
                <a:cs typeface="Arial"/>
              </a:rPr>
              <a:t>Rhyme</a:t>
            </a:r>
            <a:endParaRPr sz="1000">
              <a:latin typeface="Arial"/>
              <a:cs typeface="Arial"/>
            </a:endParaRPr>
          </a:p>
        </p:txBody>
      </p:sp>
      <p:sp>
        <p:nvSpPr>
          <p:cNvPr id="23" name="object 23"/>
          <p:cNvSpPr txBox="1"/>
          <p:nvPr/>
        </p:nvSpPr>
        <p:spPr>
          <a:xfrm>
            <a:off x="330779" y="4045866"/>
            <a:ext cx="921385" cy="177800"/>
          </a:xfrm>
          <a:prstGeom prst="rect">
            <a:avLst/>
          </a:prstGeom>
        </p:spPr>
        <p:txBody>
          <a:bodyPr vert="horz" wrap="square" lIns="0" tIns="12700" rIns="0" bIns="0" rtlCol="0">
            <a:spAutoFit/>
          </a:bodyPr>
          <a:lstStyle/>
          <a:p>
            <a:pPr marL="12700">
              <a:lnSpc>
                <a:spcPct val="100000"/>
              </a:lnSpc>
              <a:spcBef>
                <a:spcPts val="100"/>
              </a:spcBef>
            </a:pPr>
            <a:r>
              <a:rPr sz="1000" b="1" spc="-10" dirty="0">
                <a:latin typeface="Arial"/>
                <a:cs typeface="Arial"/>
              </a:rPr>
              <a:t>Onomatopoeia</a:t>
            </a:r>
            <a:endParaRPr sz="1000">
              <a:latin typeface="Arial"/>
              <a:cs typeface="Arial"/>
            </a:endParaRPr>
          </a:p>
        </p:txBody>
      </p:sp>
      <p:sp>
        <p:nvSpPr>
          <p:cNvPr id="24" name="object 24"/>
          <p:cNvSpPr txBox="1"/>
          <p:nvPr/>
        </p:nvSpPr>
        <p:spPr>
          <a:xfrm>
            <a:off x="1352410" y="4046501"/>
            <a:ext cx="2349500" cy="177800"/>
          </a:xfrm>
          <a:prstGeom prst="rect">
            <a:avLst/>
          </a:prstGeom>
        </p:spPr>
        <p:txBody>
          <a:bodyPr vert="horz" wrap="square" lIns="0" tIns="12700" rIns="0" bIns="0" rtlCol="0">
            <a:spAutoFit/>
          </a:bodyPr>
          <a:lstStyle/>
          <a:p>
            <a:pPr marL="12700">
              <a:lnSpc>
                <a:spcPct val="100000"/>
              </a:lnSpc>
              <a:spcBef>
                <a:spcPts val="100"/>
              </a:spcBef>
            </a:pPr>
            <a:r>
              <a:rPr sz="1000" i="1" spc="-10" dirty="0">
                <a:latin typeface="Arial"/>
                <a:cs typeface="Arial"/>
              </a:rPr>
              <a:t>Words</a:t>
            </a:r>
            <a:r>
              <a:rPr sz="1000" i="1" spc="10" dirty="0">
                <a:latin typeface="Arial"/>
                <a:cs typeface="Arial"/>
              </a:rPr>
              <a:t> </a:t>
            </a:r>
            <a:r>
              <a:rPr sz="1000" i="1" dirty="0">
                <a:latin typeface="Arial"/>
                <a:cs typeface="Arial"/>
              </a:rPr>
              <a:t>that</a:t>
            </a:r>
            <a:r>
              <a:rPr sz="1000" i="1" spc="15" dirty="0">
                <a:latin typeface="Arial"/>
                <a:cs typeface="Arial"/>
              </a:rPr>
              <a:t> </a:t>
            </a:r>
            <a:r>
              <a:rPr sz="1000" i="1" dirty="0">
                <a:latin typeface="Arial"/>
                <a:cs typeface="Arial"/>
              </a:rPr>
              <a:t>sound</a:t>
            </a:r>
            <a:r>
              <a:rPr sz="1000" i="1" spc="15" dirty="0">
                <a:latin typeface="Arial"/>
                <a:cs typeface="Arial"/>
              </a:rPr>
              <a:t> </a:t>
            </a:r>
            <a:r>
              <a:rPr sz="1000" i="1" dirty="0">
                <a:latin typeface="Arial"/>
                <a:cs typeface="Arial"/>
              </a:rPr>
              <a:t>like</a:t>
            </a:r>
            <a:r>
              <a:rPr sz="1000" i="1" spc="10" dirty="0">
                <a:latin typeface="Arial"/>
                <a:cs typeface="Arial"/>
              </a:rPr>
              <a:t> </a:t>
            </a:r>
            <a:r>
              <a:rPr sz="1000" i="1" dirty="0">
                <a:latin typeface="Arial"/>
                <a:cs typeface="Arial"/>
              </a:rPr>
              <a:t>what</a:t>
            </a:r>
            <a:r>
              <a:rPr sz="1000" i="1" spc="15" dirty="0">
                <a:latin typeface="Arial"/>
                <a:cs typeface="Arial"/>
              </a:rPr>
              <a:t> </a:t>
            </a:r>
            <a:r>
              <a:rPr sz="1000" i="1" dirty="0">
                <a:latin typeface="Arial"/>
                <a:cs typeface="Arial"/>
              </a:rPr>
              <a:t>they</a:t>
            </a:r>
            <a:r>
              <a:rPr sz="1000" i="1" spc="15" dirty="0">
                <a:latin typeface="Arial"/>
                <a:cs typeface="Arial"/>
              </a:rPr>
              <a:t> </a:t>
            </a:r>
            <a:r>
              <a:rPr sz="1000" i="1" spc="-10" dirty="0">
                <a:latin typeface="Arial"/>
                <a:cs typeface="Arial"/>
              </a:rPr>
              <a:t>describe</a:t>
            </a:r>
            <a:endParaRPr sz="1000">
              <a:latin typeface="Arial"/>
              <a:cs typeface="Arial"/>
            </a:endParaRPr>
          </a:p>
        </p:txBody>
      </p:sp>
      <p:sp>
        <p:nvSpPr>
          <p:cNvPr id="25" name="object 25"/>
          <p:cNvSpPr txBox="1"/>
          <p:nvPr/>
        </p:nvSpPr>
        <p:spPr>
          <a:xfrm>
            <a:off x="1352410" y="4351300"/>
            <a:ext cx="1305560" cy="177800"/>
          </a:xfrm>
          <a:prstGeom prst="rect">
            <a:avLst/>
          </a:prstGeom>
        </p:spPr>
        <p:txBody>
          <a:bodyPr vert="horz" wrap="square" lIns="0" tIns="12700" rIns="0" bIns="0" rtlCol="0">
            <a:spAutoFit/>
          </a:bodyPr>
          <a:lstStyle/>
          <a:p>
            <a:pPr marL="12700">
              <a:lnSpc>
                <a:spcPct val="100000"/>
              </a:lnSpc>
              <a:spcBef>
                <a:spcPts val="100"/>
              </a:spcBef>
            </a:pPr>
            <a:r>
              <a:rPr sz="1000" i="1" dirty="0">
                <a:latin typeface="Arial"/>
                <a:cs typeface="Arial"/>
              </a:rPr>
              <a:t>‘howl’</a:t>
            </a:r>
            <a:r>
              <a:rPr sz="1000" i="1" spc="150" dirty="0">
                <a:latin typeface="Arial"/>
                <a:cs typeface="Arial"/>
              </a:rPr>
              <a:t> </a:t>
            </a:r>
            <a:r>
              <a:rPr sz="1000" i="1" dirty="0">
                <a:latin typeface="Arial"/>
                <a:cs typeface="Arial"/>
              </a:rPr>
              <a:t>‘whoosh’</a:t>
            </a:r>
            <a:r>
              <a:rPr sz="1000" i="1" spc="155" dirty="0">
                <a:latin typeface="Arial"/>
                <a:cs typeface="Arial"/>
              </a:rPr>
              <a:t> </a:t>
            </a:r>
            <a:r>
              <a:rPr sz="1000" i="1" spc="-10" dirty="0">
                <a:latin typeface="Arial"/>
                <a:cs typeface="Arial"/>
              </a:rPr>
              <a:t>‘bang’</a:t>
            </a:r>
            <a:endParaRPr sz="1000">
              <a:latin typeface="Arial"/>
              <a:cs typeface="Arial"/>
            </a:endParaRPr>
          </a:p>
        </p:txBody>
      </p:sp>
      <p:sp>
        <p:nvSpPr>
          <p:cNvPr id="26" name="object 26"/>
          <p:cNvSpPr txBox="1"/>
          <p:nvPr/>
        </p:nvSpPr>
        <p:spPr>
          <a:xfrm>
            <a:off x="3830828" y="4045866"/>
            <a:ext cx="493395" cy="177800"/>
          </a:xfrm>
          <a:prstGeom prst="rect">
            <a:avLst/>
          </a:prstGeom>
        </p:spPr>
        <p:txBody>
          <a:bodyPr vert="horz" wrap="square" lIns="0" tIns="12700" rIns="0" bIns="0" rtlCol="0">
            <a:spAutoFit/>
          </a:bodyPr>
          <a:lstStyle/>
          <a:p>
            <a:pPr marL="12700">
              <a:lnSpc>
                <a:spcPct val="100000"/>
              </a:lnSpc>
              <a:spcBef>
                <a:spcPts val="100"/>
              </a:spcBef>
            </a:pPr>
            <a:r>
              <a:rPr sz="1000" b="1" spc="-10" dirty="0">
                <a:latin typeface="Arial"/>
                <a:cs typeface="Arial"/>
              </a:rPr>
              <a:t>Rhythm</a:t>
            </a:r>
            <a:endParaRPr sz="1000">
              <a:latin typeface="Arial"/>
              <a:cs typeface="Arial"/>
            </a:endParaRPr>
          </a:p>
        </p:txBody>
      </p:sp>
      <p:sp>
        <p:nvSpPr>
          <p:cNvPr id="27" name="object 27"/>
          <p:cNvSpPr txBox="1"/>
          <p:nvPr/>
        </p:nvSpPr>
        <p:spPr>
          <a:xfrm>
            <a:off x="4778057" y="4351300"/>
            <a:ext cx="1811655" cy="177800"/>
          </a:xfrm>
          <a:prstGeom prst="rect">
            <a:avLst/>
          </a:prstGeom>
        </p:spPr>
        <p:txBody>
          <a:bodyPr vert="horz" wrap="square" lIns="0" tIns="12700" rIns="0" bIns="0" rtlCol="0">
            <a:spAutoFit/>
          </a:bodyPr>
          <a:lstStyle/>
          <a:p>
            <a:pPr marL="12700">
              <a:lnSpc>
                <a:spcPct val="100000"/>
              </a:lnSpc>
              <a:spcBef>
                <a:spcPts val="100"/>
              </a:spcBef>
            </a:pPr>
            <a:r>
              <a:rPr sz="1000" i="1" dirty="0">
                <a:latin typeface="Arial"/>
                <a:cs typeface="Arial"/>
              </a:rPr>
              <a:t>‘rat-a-tat-tat</a:t>
            </a:r>
            <a:r>
              <a:rPr sz="1000" i="1" spc="160" dirty="0">
                <a:latin typeface="Arial"/>
                <a:cs typeface="Arial"/>
              </a:rPr>
              <a:t> </a:t>
            </a:r>
            <a:r>
              <a:rPr sz="1000" i="1" dirty="0">
                <a:latin typeface="Arial"/>
                <a:cs typeface="Arial"/>
              </a:rPr>
              <a:t>with</a:t>
            </a:r>
            <a:r>
              <a:rPr sz="1000" i="1" spc="160" dirty="0">
                <a:latin typeface="Arial"/>
                <a:cs typeface="Arial"/>
              </a:rPr>
              <a:t> </a:t>
            </a:r>
            <a:r>
              <a:rPr sz="1000" i="1" dirty="0">
                <a:latin typeface="Arial"/>
                <a:cs typeface="Arial"/>
              </a:rPr>
              <a:t>a</a:t>
            </a:r>
            <a:r>
              <a:rPr sz="1000" i="1" spc="165" dirty="0">
                <a:latin typeface="Arial"/>
                <a:cs typeface="Arial"/>
              </a:rPr>
              <a:t> </a:t>
            </a:r>
            <a:r>
              <a:rPr sz="1000" i="1" dirty="0">
                <a:latin typeface="Arial"/>
                <a:cs typeface="Arial"/>
              </a:rPr>
              <a:t>rat-a-tat-</a:t>
            </a:r>
            <a:r>
              <a:rPr sz="1000" i="1" spc="-20" dirty="0">
                <a:latin typeface="Arial"/>
                <a:cs typeface="Arial"/>
              </a:rPr>
              <a:t>tat’</a:t>
            </a:r>
            <a:endParaRPr sz="1000">
              <a:latin typeface="Arial"/>
              <a:cs typeface="Arial"/>
            </a:endParaRPr>
          </a:p>
        </p:txBody>
      </p:sp>
      <p:sp>
        <p:nvSpPr>
          <p:cNvPr id="28" name="object 28"/>
          <p:cNvSpPr txBox="1"/>
          <p:nvPr/>
        </p:nvSpPr>
        <p:spPr>
          <a:xfrm>
            <a:off x="330779" y="4676554"/>
            <a:ext cx="651510" cy="177800"/>
          </a:xfrm>
          <a:prstGeom prst="rect">
            <a:avLst/>
          </a:prstGeom>
        </p:spPr>
        <p:txBody>
          <a:bodyPr vert="horz" wrap="square" lIns="0" tIns="12700" rIns="0" bIns="0" rtlCol="0">
            <a:spAutoFit/>
          </a:bodyPr>
          <a:lstStyle/>
          <a:p>
            <a:pPr marL="12700">
              <a:lnSpc>
                <a:spcPct val="100000"/>
              </a:lnSpc>
              <a:spcBef>
                <a:spcPts val="100"/>
              </a:spcBef>
            </a:pPr>
            <a:r>
              <a:rPr sz="1000" b="1" spc="-10" dirty="0">
                <a:latin typeface="Arial"/>
                <a:cs typeface="Arial"/>
              </a:rPr>
              <a:t>Oxymoron</a:t>
            </a:r>
            <a:endParaRPr sz="1000">
              <a:latin typeface="Arial"/>
              <a:cs typeface="Arial"/>
            </a:endParaRPr>
          </a:p>
        </p:txBody>
      </p:sp>
      <p:sp>
        <p:nvSpPr>
          <p:cNvPr id="29" name="object 29"/>
          <p:cNvSpPr txBox="1"/>
          <p:nvPr/>
        </p:nvSpPr>
        <p:spPr>
          <a:xfrm>
            <a:off x="1352410" y="4677190"/>
            <a:ext cx="2065020" cy="808990"/>
          </a:xfrm>
          <a:prstGeom prst="rect">
            <a:avLst/>
          </a:prstGeom>
        </p:spPr>
        <p:txBody>
          <a:bodyPr vert="horz" wrap="square" lIns="0" tIns="12700" rIns="0" bIns="0" rtlCol="0">
            <a:spAutoFit/>
          </a:bodyPr>
          <a:lstStyle/>
          <a:p>
            <a:pPr marL="12700" marR="5080">
              <a:lnSpc>
                <a:spcPct val="100000"/>
              </a:lnSpc>
              <a:spcBef>
                <a:spcPts val="100"/>
              </a:spcBef>
            </a:pPr>
            <a:r>
              <a:rPr sz="1000" i="1" spc="-10" dirty="0">
                <a:latin typeface="Arial"/>
                <a:cs typeface="Arial"/>
              </a:rPr>
              <a:t>Verb</a:t>
            </a:r>
            <a:r>
              <a:rPr sz="1000" i="1" dirty="0">
                <a:latin typeface="Arial"/>
                <a:cs typeface="Arial"/>
              </a:rPr>
              <a:t> or</a:t>
            </a:r>
            <a:r>
              <a:rPr sz="1000" i="1" spc="5" dirty="0">
                <a:latin typeface="Arial"/>
                <a:cs typeface="Arial"/>
              </a:rPr>
              <a:t> </a:t>
            </a:r>
            <a:r>
              <a:rPr sz="1000" i="1" dirty="0">
                <a:latin typeface="Arial"/>
                <a:cs typeface="Arial"/>
              </a:rPr>
              <a:t>noun that’s</a:t>
            </a:r>
            <a:r>
              <a:rPr sz="1000" i="1" spc="5" dirty="0">
                <a:latin typeface="Arial"/>
                <a:cs typeface="Arial"/>
              </a:rPr>
              <a:t> </a:t>
            </a:r>
            <a:r>
              <a:rPr sz="1000" i="1" dirty="0">
                <a:latin typeface="Arial"/>
                <a:cs typeface="Arial"/>
              </a:rPr>
              <a:t>described</a:t>
            </a:r>
            <a:r>
              <a:rPr sz="1000" i="1" spc="5" dirty="0">
                <a:latin typeface="Arial"/>
                <a:cs typeface="Arial"/>
              </a:rPr>
              <a:t> </a:t>
            </a:r>
            <a:r>
              <a:rPr sz="1000" i="1" dirty="0">
                <a:latin typeface="Arial"/>
                <a:cs typeface="Arial"/>
              </a:rPr>
              <a:t>as </a:t>
            </a:r>
            <a:r>
              <a:rPr sz="1000" i="1" spc="-25" dirty="0">
                <a:latin typeface="Arial"/>
                <a:cs typeface="Arial"/>
              </a:rPr>
              <a:t>the </a:t>
            </a:r>
            <a:r>
              <a:rPr sz="1000" i="1" spc="-10" dirty="0">
                <a:latin typeface="Arial"/>
                <a:cs typeface="Arial"/>
              </a:rPr>
              <a:t>opposite</a:t>
            </a:r>
            <a:endParaRPr sz="1000">
              <a:latin typeface="Arial"/>
              <a:cs typeface="Arial"/>
            </a:endParaRPr>
          </a:p>
          <a:p>
            <a:pPr marL="12700">
              <a:lnSpc>
                <a:spcPct val="100000"/>
              </a:lnSpc>
              <a:spcBef>
                <a:spcPts val="500"/>
              </a:spcBef>
            </a:pPr>
            <a:r>
              <a:rPr sz="1000" i="1" dirty="0">
                <a:latin typeface="Arial"/>
                <a:cs typeface="Arial"/>
              </a:rPr>
              <a:t>‘deafening</a:t>
            </a:r>
            <a:r>
              <a:rPr sz="1000" i="1" spc="60" dirty="0">
                <a:latin typeface="Arial"/>
                <a:cs typeface="Arial"/>
              </a:rPr>
              <a:t> </a:t>
            </a:r>
            <a:r>
              <a:rPr sz="1000" i="1" dirty="0">
                <a:latin typeface="Arial"/>
                <a:cs typeface="Arial"/>
              </a:rPr>
              <a:t>silence’</a:t>
            </a:r>
            <a:r>
              <a:rPr sz="1000" i="1" spc="60" dirty="0">
                <a:latin typeface="Arial"/>
                <a:cs typeface="Arial"/>
              </a:rPr>
              <a:t> </a:t>
            </a:r>
            <a:r>
              <a:rPr sz="1000" i="1" dirty="0">
                <a:latin typeface="Arial"/>
                <a:cs typeface="Arial"/>
              </a:rPr>
              <a:t>‘slowly</a:t>
            </a:r>
            <a:r>
              <a:rPr sz="1000" i="1" spc="60" dirty="0">
                <a:latin typeface="Arial"/>
                <a:cs typeface="Arial"/>
              </a:rPr>
              <a:t> </a:t>
            </a:r>
            <a:r>
              <a:rPr sz="1000" i="1" spc="-10" dirty="0">
                <a:latin typeface="Arial"/>
                <a:cs typeface="Arial"/>
              </a:rPr>
              <a:t>running’</a:t>
            </a:r>
            <a:endParaRPr sz="1000">
              <a:latin typeface="Arial"/>
              <a:cs typeface="Arial"/>
            </a:endParaRPr>
          </a:p>
          <a:p>
            <a:pPr marL="12700">
              <a:lnSpc>
                <a:spcPct val="100000"/>
              </a:lnSpc>
              <a:spcBef>
                <a:spcPts val="865"/>
              </a:spcBef>
            </a:pPr>
            <a:r>
              <a:rPr sz="1000" i="1" spc="-10" dirty="0">
                <a:latin typeface="Arial"/>
                <a:cs typeface="Arial"/>
              </a:rPr>
              <a:t>Weather</a:t>
            </a:r>
            <a:r>
              <a:rPr sz="1000" i="1" spc="5" dirty="0">
                <a:latin typeface="Arial"/>
                <a:cs typeface="Arial"/>
              </a:rPr>
              <a:t> </a:t>
            </a:r>
            <a:r>
              <a:rPr sz="1000" i="1" dirty="0">
                <a:latin typeface="Arial"/>
                <a:cs typeface="Arial"/>
              </a:rPr>
              <a:t>reflecting</a:t>
            </a:r>
            <a:r>
              <a:rPr sz="1000" i="1" spc="10" dirty="0">
                <a:latin typeface="Arial"/>
                <a:cs typeface="Arial"/>
              </a:rPr>
              <a:t> </a:t>
            </a:r>
            <a:r>
              <a:rPr sz="1000" i="1" dirty="0">
                <a:latin typeface="Arial"/>
                <a:cs typeface="Arial"/>
              </a:rPr>
              <a:t>the</a:t>
            </a:r>
            <a:r>
              <a:rPr sz="1000" i="1" spc="10" dirty="0">
                <a:latin typeface="Arial"/>
                <a:cs typeface="Arial"/>
              </a:rPr>
              <a:t> </a:t>
            </a:r>
            <a:r>
              <a:rPr sz="1000" i="1" spc="-20" dirty="0">
                <a:latin typeface="Arial"/>
                <a:cs typeface="Arial"/>
              </a:rPr>
              <a:t>mood</a:t>
            </a:r>
            <a:endParaRPr sz="1000">
              <a:latin typeface="Arial"/>
              <a:cs typeface="Arial"/>
            </a:endParaRPr>
          </a:p>
        </p:txBody>
      </p:sp>
      <p:sp>
        <p:nvSpPr>
          <p:cNvPr id="30" name="object 30"/>
          <p:cNvSpPr txBox="1"/>
          <p:nvPr/>
        </p:nvSpPr>
        <p:spPr>
          <a:xfrm>
            <a:off x="3830828" y="4676554"/>
            <a:ext cx="577850" cy="177800"/>
          </a:xfrm>
          <a:prstGeom prst="rect">
            <a:avLst/>
          </a:prstGeom>
        </p:spPr>
        <p:txBody>
          <a:bodyPr vert="horz" wrap="square" lIns="0" tIns="12700" rIns="0" bIns="0" rtlCol="0">
            <a:spAutoFit/>
          </a:bodyPr>
          <a:lstStyle/>
          <a:p>
            <a:pPr marL="12700">
              <a:lnSpc>
                <a:spcPct val="100000"/>
              </a:lnSpc>
              <a:spcBef>
                <a:spcPts val="100"/>
              </a:spcBef>
            </a:pPr>
            <a:r>
              <a:rPr sz="1000" b="1" spc="-10" dirty="0">
                <a:latin typeface="Arial"/>
                <a:cs typeface="Arial"/>
              </a:rPr>
              <a:t>Sibilance</a:t>
            </a:r>
            <a:endParaRPr sz="1000">
              <a:latin typeface="Arial"/>
              <a:cs typeface="Arial"/>
            </a:endParaRPr>
          </a:p>
        </p:txBody>
      </p:sp>
      <p:sp>
        <p:nvSpPr>
          <p:cNvPr id="31" name="object 31"/>
          <p:cNvSpPr txBox="1"/>
          <p:nvPr/>
        </p:nvSpPr>
        <p:spPr>
          <a:xfrm>
            <a:off x="4778057" y="4677190"/>
            <a:ext cx="2429510" cy="1744345"/>
          </a:xfrm>
          <a:prstGeom prst="rect">
            <a:avLst/>
          </a:prstGeom>
        </p:spPr>
        <p:txBody>
          <a:bodyPr vert="horz" wrap="square" lIns="0" tIns="12700" rIns="0" bIns="0" rtlCol="0">
            <a:spAutoFit/>
          </a:bodyPr>
          <a:lstStyle/>
          <a:p>
            <a:pPr marL="12700" marR="5080">
              <a:lnSpc>
                <a:spcPct val="100000"/>
              </a:lnSpc>
              <a:spcBef>
                <a:spcPts val="100"/>
              </a:spcBef>
            </a:pPr>
            <a:r>
              <a:rPr sz="1000" i="1" dirty="0">
                <a:latin typeface="Arial"/>
                <a:cs typeface="Arial"/>
              </a:rPr>
              <a:t>Similar</a:t>
            </a:r>
            <a:r>
              <a:rPr sz="1000" i="1" spc="20" dirty="0">
                <a:latin typeface="Arial"/>
                <a:cs typeface="Arial"/>
              </a:rPr>
              <a:t> </a:t>
            </a:r>
            <a:r>
              <a:rPr sz="1000" i="1" dirty="0">
                <a:latin typeface="Arial"/>
                <a:cs typeface="Arial"/>
              </a:rPr>
              <a:t>to</a:t>
            </a:r>
            <a:r>
              <a:rPr sz="1000" i="1" spc="20" dirty="0">
                <a:latin typeface="Arial"/>
                <a:cs typeface="Arial"/>
              </a:rPr>
              <a:t> </a:t>
            </a:r>
            <a:r>
              <a:rPr sz="1000" i="1" dirty="0">
                <a:latin typeface="Arial"/>
                <a:cs typeface="Arial"/>
              </a:rPr>
              <a:t>alliteration,</a:t>
            </a:r>
            <a:r>
              <a:rPr sz="1000" i="1" spc="25" dirty="0">
                <a:latin typeface="Arial"/>
                <a:cs typeface="Arial"/>
              </a:rPr>
              <a:t> </a:t>
            </a:r>
            <a:r>
              <a:rPr sz="1000" i="1" dirty="0">
                <a:latin typeface="Arial"/>
                <a:cs typeface="Arial"/>
              </a:rPr>
              <a:t>but</a:t>
            </a:r>
            <a:r>
              <a:rPr sz="1000" i="1" spc="20" dirty="0">
                <a:latin typeface="Arial"/>
                <a:cs typeface="Arial"/>
              </a:rPr>
              <a:t> </a:t>
            </a:r>
            <a:r>
              <a:rPr sz="1000" i="1" dirty="0">
                <a:latin typeface="Arial"/>
                <a:cs typeface="Arial"/>
              </a:rPr>
              <a:t>only</a:t>
            </a:r>
            <a:r>
              <a:rPr sz="1000" i="1" spc="25" dirty="0">
                <a:latin typeface="Arial"/>
                <a:cs typeface="Arial"/>
              </a:rPr>
              <a:t> </a:t>
            </a:r>
            <a:r>
              <a:rPr sz="1000" i="1" dirty="0">
                <a:latin typeface="Arial"/>
                <a:cs typeface="Arial"/>
              </a:rPr>
              <a:t>for</a:t>
            </a:r>
            <a:r>
              <a:rPr sz="1000" i="1" spc="20" dirty="0">
                <a:latin typeface="Arial"/>
                <a:cs typeface="Arial"/>
              </a:rPr>
              <a:t> </a:t>
            </a:r>
            <a:r>
              <a:rPr sz="1000" i="1" dirty="0">
                <a:latin typeface="Arial"/>
                <a:cs typeface="Arial"/>
              </a:rPr>
              <a:t>’s'</a:t>
            </a:r>
            <a:r>
              <a:rPr sz="1000" i="1" spc="25" dirty="0">
                <a:latin typeface="Arial"/>
                <a:cs typeface="Arial"/>
              </a:rPr>
              <a:t> </a:t>
            </a:r>
            <a:r>
              <a:rPr sz="1000" i="1" dirty="0">
                <a:latin typeface="Arial"/>
                <a:cs typeface="Arial"/>
              </a:rPr>
              <a:t>or</a:t>
            </a:r>
            <a:r>
              <a:rPr sz="1000" i="1" spc="20" dirty="0">
                <a:latin typeface="Arial"/>
                <a:cs typeface="Arial"/>
              </a:rPr>
              <a:t> </a:t>
            </a:r>
            <a:r>
              <a:rPr sz="1000" i="1" spc="-20" dirty="0">
                <a:latin typeface="Arial"/>
                <a:cs typeface="Arial"/>
              </a:rPr>
              <a:t>‘sh' </a:t>
            </a:r>
            <a:r>
              <a:rPr sz="1000" i="1" spc="-10" dirty="0">
                <a:latin typeface="Arial"/>
                <a:cs typeface="Arial"/>
              </a:rPr>
              <a:t>sounds</a:t>
            </a:r>
            <a:endParaRPr sz="1000">
              <a:latin typeface="Arial"/>
              <a:cs typeface="Arial"/>
            </a:endParaRPr>
          </a:p>
          <a:p>
            <a:pPr marL="12700">
              <a:lnSpc>
                <a:spcPct val="100000"/>
              </a:lnSpc>
              <a:spcBef>
                <a:spcPts val="500"/>
              </a:spcBef>
            </a:pPr>
            <a:r>
              <a:rPr sz="1000" i="1" dirty="0">
                <a:latin typeface="Arial"/>
                <a:cs typeface="Arial"/>
              </a:rPr>
              <a:t>‘shifting </a:t>
            </a:r>
            <a:r>
              <a:rPr sz="1000" i="1" spc="-20" dirty="0">
                <a:latin typeface="Arial"/>
                <a:cs typeface="Arial"/>
              </a:rPr>
              <a:t>slyly,</a:t>
            </a:r>
            <a:r>
              <a:rPr sz="1000" i="1" spc="5" dirty="0">
                <a:latin typeface="Arial"/>
                <a:cs typeface="Arial"/>
              </a:rPr>
              <a:t> </a:t>
            </a:r>
            <a:r>
              <a:rPr sz="1000" i="1" dirty="0">
                <a:latin typeface="Arial"/>
                <a:cs typeface="Arial"/>
              </a:rPr>
              <a:t>shaking its</a:t>
            </a:r>
            <a:r>
              <a:rPr sz="1000" i="1" spc="5" dirty="0">
                <a:latin typeface="Arial"/>
                <a:cs typeface="Arial"/>
              </a:rPr>
              <a:t> </a:t>
            </a:r>
            <a:r>
              <a:rPr sz="1000" i="1" spc="-10" dirty="0">
                <a:latin typeface="Arial"/>
                <a:cs typeface="Arial"/>
              </a:rPr>
              <a:t>shell’</a:t>
            </a:r>
            <a:endParaRPr sz="1000">
              <a:latin typeface="Arial"/>
              <a:cs typeface="Arial"/>
            </a:endParaRPr>
          </a:p>
          <a:p>
            <a:pPr marL="12700" marR="172085">
              <a:lnSpc>
                <a:spcPct val="100000"/>
              </a:lnSpc>
              <a:spcBef>
                <a:spcPts val="865"/>
              </a:spcBef>
            </a:pPr>
            <a:r>
              <a:rPr sz="1000" i="1" dirty="0">
                <a:latin typeface="Arial"/>
                <a:cs typeface="Arial"/>
              </a:rPr>
              <a:t>Compare</a:t>
            </a:r>
            <a:r>
              <a:rPr sz="1000" i="1" spc="5" dirty="0">
                <a:latin typeface="Arial"/>
                <a:cs typeface="Arial"/>
              </a:rPr>
              <a:t> </a:t>
            </a:r>
            <a:r>
              <a:rPr sz="1000" i="1" dirty="0">
                <a:latin typeface="Arial"/>
                <a:cs typeface="Arial"/>
              </a:rPr>
              <a:t>something</a:t>
            </a:r>
            <a:r>
              <a:rPr sz="1000" i="1" spc="10" dirty="0">
                <a:latin typeface="Arial"/>
                <a:cs typeface="Arial"/>
              </a:rPr>
              <a:t> </a:t>
            </a:r>
            <a:r>
              <a:rPr sz="1000" i="1" dirty="0">
                <a:latin typeface="Arial"/>
                <a:cs typeface="Arial"/>
              </a:rPr>
              <a:t>being</a:t>
            </a:r>
            <a:r>
              <a:rPr sz="1000" i="1" spc="10" dirty="0">
                <a:latin typeface="Arial"/>
                <a:cs typeface="Arial"/>
              </a:rPr>
              <a:t> </a:t>
            </a:r>
            <a:r>
              <a:rPr sz="1000" i="1" dirty="0">
                <a:latin typeface="Arial"/>
                <a:cs typeface="Arial"/>
              </a:rPr>
              <a:t>similar</a:t>
            </a:r>
            <a:r>
              <a:rPr sz="1000" i="1" spc="10" dirty="0">
                <a:latin typeface="Arial"/>
                <a:cs typeface="Arial"/>
              </a:rPr>
              <a:t> </a:t>
            </a:r>
            <a:r>
              <a:rPr sz="1000" i="1" spc="-10" dirty="0">
                <a:latin typeface="Arial"/>
                <a:cs typeface="Arial"/>
              </a:rPr>
              <a:t>using </a:t>
            </a:r>
            <a:r>
              <a:rPr sz="1000" i="1" dirty="0">
                <a:latin typeface="Arial"/>
                <a:cs typeface="Arial"/>
              </a:rPr>
              <a:t>like</a:t>
            </a:r>
            <a:r>
              <a:rPr sz="1000" i="1" spc="-15" dirty="0">
                <a:latin typeface="Arial"/>
                <a:cs typeface="Arial"/>
              </a:rPr>
              <a:t> </a:t>
            </a:r>
            <a:r>
              <a:rPr sz="1000" i="1" dirty="0">
                <a:latin typeface="Arial"/>
                <a:cs typeface="Arial"/>
              </a:rPr>
              <a:t>or</a:t>
            </a:r>
            <a:r>
              <a:rPr sz="1000" i="1" spc="-15" dirty="0">
                <a:latin typeface="Arial"/>
                <a:cs typeface="Arial"/>
              </a:rPr>
              <a:t> </a:t>
            </a:r>
            <a:r>
              <a:rPr sz="1000" i="1" spc="-25" dirty="0">
                <a:latin typeface="Arial"/>
                <a:cs typeface="Arial"/>
              </a:rPr>
              <a:t>as</a:t>
            </a:r>
            <a:endParaRPr sz="1000">
              <a:latin typeface="Arial"/>
              <a:cs typeface="Arial"/>
            </a:endParaRPr>
          </a:p>
          <a:p>
            <a:pPr marL="12700">
              <a:lnSpc>
                <a:spcPct val="100000"/>
              </a:lnSpc>
              <a:spcBef>
                <a:spcPts val="500"/>
              </a:spcBef>
            </a:pPr>
            <a:r>
              <a:rPr sz="1000" i="1" dirty="0">
                <a:latin typeface="Arial"/>
                <a:cs typeface="Arial"/>
              </a:rPr>
              <a:t>‘it</a:t>
            </a:r>
            <a:r>
              <a:rPr sz="1000" i="1" spc="20" dirty="0">
                <a:latin typeface="Arial"/>
                <a:cs typeface="Arial"/>
              </a:rPr>
              <a:t> </a:t>
            </a:r>
            <a:r>
              <a:rPr sz="1000" i="1" dirty="0">
                <a:latin typeface="Arial"/>
                <a:cs typeface="Arial"/>
              </a:rPr>
              <a:t>was</a:t>
            </a:r>
            <a:r>
              <a:rPr sz="1000" i="1" spc="20" dirty="0">
                <a:latin typeface="Arial"/>
                <a:cs typeface="Arial"/>
              </a:rPr>
              <a:t> </a:t>
            </a:r>
            <a:r>
              <a:rPr sz="1000" i="1" dirty="0">
                <a:latin typeface="Arial"/>
                <a:cs typeface="Arial"/>
              </a:rPr>
              <a:t>like</a:t>
            </a:r>
            <a:r>
              <a:rPr sz="1000" i="1" spc="20" dirty="0">
                <a:latin typeface="Arial"/>
                <a:cs typeface="Arial"/>
              </a:rPr>
              <a:t> </a:t>
            </a:r>
            <a:r>
              <a:rPr sz="1000" i="1" dirty="0">
                <a:latin typeface="Arial"/>
                <a:cs typeface="Arial"/>
              </a:rPr>
              <a:t>being</a:t>
            </a:r>
            <a:r>
              <a:rPr sz="1000" i="1" spc="20" dirty="0">
                <a:latin typeface="Arial"/>
                <a:cs typeface="Arial"/>
              </a:rPr>
              <a:t> </a:t>
            </a:r>
            <a:r>
              <a:rPr sz="1000" i="1" dirty="0">
                <a:latin typeface="Arial"/>
                <a:cs typeface="Arial"/>
              </a:rPr>
              <a:t>at</a:t>
            </a:r>
            <a:r>
              <a:rPr sz="1000" i="1" spc="20" dirty="0">
                <a:latin typeface="Arial"/>
                <a:cs typeface="Arial"/>
              </a:rPr>
              <a:t> </a:t>
            </a:r>
            <a:r>
              <a:rPr sz="1000" i="1" dirty="0">
                <a:latin typeface="Arial"/>
                <a:cs typeface="Arial"/>
              </a:rPr>
              <a:t>a</a:t>
            </a:r>
            <a:r>
              <a:rPr sz="1000" i="1" spc="20" dirty="0">
                <a:latin typeface="Arial"/>
                <a:cs typeface="Arial"/>
              </a:rPr>
              <a:t> </a:t>
            </a:r>
            <a:r>
              <a:rPr sz="1000" i="1" dirty="0">
                <a:latin typeface="Arial"/>
                <a:cs typeface="Arial"/>
              </a:rPr>
              <a:t>football</a:t>
            </a:r>
            <a:r>
              <a:rPr sz="1000" i="1" spc="20" dirty="0">
                <a:latin typeface="Arial"/>
                <a:cs typeface="Arial"/>
              </a:rPr>
              <a:t> </a:t>
            </a:r>
            <a:r>
              <a:rPr sz="1000" i="1" spc="-10" dirty="0">
                <a:latin typeface="Arial"/>
                <a:cs typeface="Arial"/>
              </a:rPr>
              <a:t>match’</a:t>
            </a:r>
            <a:endParaRPr sz="1000">
              <a:latin typeface="Arial"/>
              <a:cs typeface="Arial"/>
            </a:endParaRPr>
          </a:p>
          <a:p>
            <a:pPr marL="12700" marR="225425">
              <a:lnSpc>
                <a:spcPct val="100000"/>
              </a:lnSpc>
              <a:spcBef>
                <a:spcPts val="865"/>
              </a:spcBef>
            </a:pPr>
            <a:r>
              <a:rPr sz="1000" i="1" dirty="0">
                <a:latin typeface="Arial"/>
                <a:cs typeface="Arial"/>
              </a:rPr>
              <a:t>Group</a:t>
            </a:r>
            <a:r>
              <a:rPr sz="1000" i="1" spc="25" dirty="0">
                <a:latin typeface="Arial"/>
                <a:cs typeface="Arial"/>
              </a:rPr>
              <a:t> </a:t>
            </a:r>
            <a:r>
              <a:rPr sz="1000" i="1" dirty="0">
                <a:latin typeface="Arial"/>
                <a:cs typeface="Arial"/>
              </a:rPr>
              <a:t>of</a:t>
            </a:r>
            <a:r>
              <a:rPr sz="1000" i="1" spc="25" dirty="0">
                <a:latin typeface="Arial"/>
                <a:cs typeface="Arial"/>
              </a:rPr>
              <a:t> </a:t>
            </a:r>
            <a:r>
              <a:rPr sz="1000" i="1" dirty="0">
                <a:latin typeface="Arial"/>
                <a:cs typeface="Arial"/>
              </a:rPr>
              <a:t>lines</a:t>
            </a:r>
            <a:r>
              <a:rPr sz="1000" i="1" spc="25" dirty="0">
                <a:latin typeface="Arial"/>
                <a:cs typeface="Arial"/>
              </a:rPr>
              <a:t> </a:t>
            </a:r>
            <a:r>
              <a:rPr sz="1000" i="1" dirty="0">
                <a:latin typeface="Arial"/>
                <a:cs typeface="Arial"/>
              </a:rPr>
              <a:t>that</a:t>
            </a:r>
            <a:r>
              <a:rPr sz="1000" i="1" spc="25" dirty="0">
                <a:latin typeface="Arial"/>
                <a:cs typeface="Arial"/>
              </a:rPr>
              <a:t> </a:t>
            </a:r>
            <a:r>
              <a:rPr sz="1000" i="1" dirty="0">
                <a:latin typeface="Arial"/>
                <a:cs typeface="Arial"/>
              </a:rPr>
              <a:t>form</a:t>
            </a:r>
            <a:r>
              <a:rPr sz="1000" i="1" spc="25" dirty="0">
                <a:latin typeface="Arial"/>
                <a:cs typeface="Arial"/>
              </a:rPr>
              <a:t> </a:t>
            </a:r>
            <a:r>
              <a:rPr sz="1000" i="1" dirty="0">
                <a:latin typeface="Arial"/>
                <a:cs typeface="Arial"/>
              </a:rPr>
              <a:t>one</a:t>
            </a:r>
            <a:r>
              <a:rPr sz="1000" i="1" spc="25" dirty="0">
                <a:latin typeface="Arial"/>
                <a:cs typeface="Arial"/>
              </a:rPr>
              <a:t> </a:t>
            </a:r>
            <a:r>
              <a:rPr sz="1000" i="1" dirty="0">
                <a:latin typeface="Arial"/>
                <a:cs typeface="Arial"/>
              </a:rPr>
              <a:t>part</a:t>
            </a:r>
            <a:r>
              <a:rPr sz="1000" i="1" spc="25" dirty="0">
                <a:latin typeface="Arial"/>
                <a:cs typeface="Arial"/>
              </a:rPr>
              <a:t> </a:t>
            </a:r>
            <a:r>
              <a:rPr sz="1000" i="1" dirty="0">
                <a:latin typeface="Arial"/>
                <a:cs typeface="Arial"/>
              </a:rPr>
              <a:t>of</a:t>
            </a:r>
            <a:r>
              <a:rPr sz="1000" i="1" spc="30" dirty="0">
                <a:latin typeface="Arial"/>
                <a:cs typeface="Arial"/>
              </a:rPr>
              <a:t> </a:t>
            </a:r>
            <a:r>
              <a:rPr sz="1000" i="1" spc="-50" dirty="0">
                <a:latin typeface="Arial"/>
                <a:cs typeface="Arial"/>
              </a:rPr>
              <a:t>a </a:t>
            </a:r>
            <a:r>
              <a:rPr sz="1000" i="1" dirty="0">
                <a:latin typeface="Arial"/>
                <a:cs typeface="Arial"/>
              </a:rPr>
              <a:t>poem;</a:t>
            </a:r>
            <a:r>
              <a:rPr sz="1000" i="1" spc="15" dirty="0">
                <a:latin typeface="Arial"/>
                <a:cs typeface="Arial"/>
              </a:rPr>
              <a:t> </a:t>
            </a:r>
            <a:r>
              <a:rPr sz="1000" i="1" dirty="0">
                <a:latin typeface="Arial"/>
                <a:cs typeface="Arial"/>
              </a:rPr>
              <a:t>a</a:t>
            </a:r>
            <a:r>
              <a:rPr sz="1000" i="1" spc="15" dirty="0">
                <a:latin typeface="Arial"/>
                <a:cs typeface="Arial"/>
              </a:rPr>
              <a:t> </a:t>
            </a:r>
            <a:r>
              <a:rPr sz="1000" i="1" dirty="0">
                <a:latin typeface="Arial"/>
                <a:cs typeface="Arial"/>
              </a:rPr>
              <a:t>poetic</a:t>
            </a:r>
            <a:r>
              <a:rPr sz="1000" i="1" spc="20" dirty="0">
                <a:latin typeface="Arial"/>
                <a:cs typeface="Arial"/>
              </a:rPr>
              <a:t> </a:t>
            </a:r>
            <a:r>
              <a:rPr sz="1000" i="1" dirty="0">
                <a:latin typeface="Arial"/>
                <a:cs typeface="Arial"/>
              </a:rPr>
              <a:t>version</a:t>
            </a:r>
            <a:r>
              <a:rPr sz="1000" i="1" spc="15" dirty="0">
                <a:latin typeface="Arial"/>
                <a:cs typeface="Arial"/>
              </a:rPr>
              <a:t> </a:t>
            </a:r>
            <a:r>
              <a:rPr sz="1000" i="1" dirty="0">
                <a:latin typeface="Arial"/>
                <a:cs typeface="Arial"/>
              </a:rPr>
              <a:t>of</a:t>
            </a:r>
            <a:r>
              <a:rPr sz="1000" i="1" spc="20" dirty="0">
                <a:latin typeface="Arial"/>
                <a:cs typeface="Arial"/>
              </a:rPr>
              <a:t> </a:t>
            </a:r>
            <a:r>
              <a:rPr sz="1000" i="1" dirty="0">
                <a:latin typeface="Arial"/>
                <a:cs typeface="Arial"/>
              </a:rPr>
              <a:t>a</a:t>
            </a:r>
            <a:r>
              <a:rPr sz="1000" i="1" spc="15" dirty="0">
                <a:latin typeface="Arial"/>
                <a:cs typeface="Arial"/>
              </a:rPr>
              <a:t> </a:t>
            </a:r>
            <a:r>
              <a:rPr sz="1000" i="1" spc="-10" dirty="0">
                <a:latin typeface="Arial"/>
                <a:cs typeface="Arial"/>
              </a:rPr>
              <a:t>paragraph, almost</a:t>
            </a:r>
            <a:endParaRPr sz="1000">
              <a:latin typeface="Arial"/>
              <a:cs typeface="Arial"/>
            </a:endParaRPr>
          </a:p>
        </p:txBody>
      </p:sp>
      <p:sp>
        <p:nvSpPr>
          <p:cNvPr id="32" name="object 32"/>
          <p:cNvSpPr txBox="1"/>
          <p:nvPr/>
        </p:nvSpPr>
        <p:spPr>
          <a:xfrm>
            <a:off x="330779" y="5307242"/>
            <a:ext cx="526415" cy="330200"/>
          </a:xfrm>
          <a:prstGeom prst="rect">
            <a:avLst/>
          </a:prstGeom>
        </p:spPr>
        <p:txBody>
          <a:bodyPr vert="horz" wrap="square" lIns="0" tIns="12700" rIns="0" bIns="0" rtlCol="0">
            <a:spAutoFit/>
          </a:bodyPr>
          <a:lstStyle/>
          <a:p>
            <a:pPr marL="12700" marR="5080">
              <a:lnSpc>
                <a:spcPct val="100000"/>
              </a:lnSpc>
              <a:spcBef>
                <a:spcPts val="100"/>
              </a:spcBef>
            </a:pPr>
            <a:r>
              <a:rPr sz="1000" b="1" spc="-10" dirty="0">
                <a:latin typeface="Arial"/>
                <a:cs typeface="Arial"/>
              </a:rPr>
              <a:t>Pathetic fallacy</a:t>
            </a:r>
            <a:endParaRPr sz="1000">
              <a:latin typeface="Arial"/>
              <a:cs typeface="Arial"/>
            </a:endParaRPr>
          </a:p>
        </p:txBody>
      </p:sp>
      <p:sp>
        <p:nvSpPr>
          <p:cNvPr id="33" name="object 33"/>
          <p:cNvSpPr txBox="1"/>
          <p:nvPr/>
        </p:nvSpPr>
        <p:spPr>
          <a:xfrm>
            <a:off x="1352410" y="5612678"/>
            <a:ext cx="2168525" cy="177800"/>
          </a:xfrm>
          <a:prstGeom prst="rect">
            <a:avLst/>
          </a:prstGeom>
        </p:spPr>
        <p:txBody>
          <a:bodyPr vert="horz" wrap="square" lIns="0" tIns="12700" rIns="0" bIns="0" rtlCol="0">
            <a:spAutoFit/>
          </a:bodyPr>
          <a:lstStyle/>
          <a:p>
            <a:pPr marL="12700">
              <a:lnSpc>
                <a:spcPct val="100000"/>
              </a:lnSpc>
              <a:spcBef>
                <a:spcPts val="100"/>
              </a:spcBef>
            </a:pPr>
            <a:r>
              <a:rPr sz="1000" i="1" dirty="0">
                <a:latin typeface="Arial"/>
                <a:cs typeface="Arial"/>
              </a:rPr>
              <a:t>‘</a:t>
            </a:r>
            <a:r>
              <a:rPr sz="1000" b="1" i="1" dirty="0">
                <a:latin typeface="Arial"/>
                <a:cs typeface="Arial"/>
              </a:rPr>
              <a:t>dark</a:t>
            </a:r>
            <a:r>
              <a:rPr sz="1000" b="1" i="1" spc="5" dirty="0">
                <a:latin typeface="Arial"/>
                <a:cs typeface="Arial"/>
              </a:rPr>
              <a:t> </a:t>
            </a:r>
            <a:r>
              <a:rPr sz="1000" b="1" i="1" dirty="0">
                <a:latin typeface="Arial"/>
                <a:cs typeface="Arial"/>
              </a:rPr>
              <a:t>clouds</a:t>
            </a:r>
            <a:r>
              <a:rPr sz="1000" b="1" i="1" spc="5" dirty="0">
                <a:latin typeface="Arial"/>
                <a:cs typeface="Arial"/>
              </a:rPr>
              <a:t> </a:t>
            </a:r>
            <a:r>
              <a:rPr sz="1000" i="1" dirty="0">
                <a:latin typeface="Arial"/>
                <a:cs typeface="Arial"/>
              </a:rPr>
              <a:t>above</a:t>
            </a:r>
            <a:r>
              <a:rPr sz="1000" i="1" spc="10" dirty="0">
                <a:latin typeface="Arial"/>
                <a:cs typeface="Arial"/>
              </a:rPr>
              <a:t> </a:t>
            </a:r>
            <a:r>
              <a:rPr sz="1000" i="1" dirty="0">
                <a:latin typeface="Arial"/>
                <a:cs typeface="Arial"/>
              </a:rPr>
              <a:t>the</a:t>
            </a:r>
            <a:r>
              <a:rPr sz="1000" i="1" spc="5" dirty="0">
                <a:latin typeface="Arial"/>
                <a:cs typeface="Arial"/>
              </a:rPr>
              <a:t> </a:t>
            </a:r>
            <a:r>
              <a:rPr sz="1000" i="1" dirty="0">
                <a:latin typeface="Arial"/>
                <a:cs typeface="Arial"/>
              </a:rPr>
              <a:t>dismal</a:t>
            </a:r>
            <a:r>
              <a:rPr sz="1000" i="1" spc="10" dirty="0">
                <a:latin typeface="Arial"/>
                <a:cs typeface="Arial"/>
              </a:rPr>
              <a:t> </a:t>
            </a:r>
            <a:r>
              <a:rPr sz="1000" i="1" spc="-10" dirty="0">
                <a:latin typeface="Arial"/>
                <a:cs typeface="Arial"/>
              </a:rPr>
              <a:t>scene’</a:t>
            </a:r>
            <a:endParaRPr sz="1000">
              <a:latin typeface="Arial"/>
              <a:cs typeface="Arial"/>
            </a:endParaRPr>
          </a:p>
        </p:txBody>
      </p:sp>
      <p:sp>
        <p:nvSpPr>
          <p:cNvPr id="34" name="object 34"/>
          <p:cNvSpPr txBox="1"/>
          <p:nvPr/>
        </p:nvSpPr>
        <p:spPr>
          <a:xfrm>
            <a:off x="3830828" y="5307242"/>
            <a:ext cx="394335" cy="177800"/>
          </a:xfrm>
          <a:prstGeom prst="rect">
            <a:avLst/>
          </a:prstGeom>
        </p:spPr>
        <p:txBody>
          <a:bodyPr vert="horz" wrap="square" lIns="0" tIns="12700" rIns="0" bIns="0" rtlCol="0">
            <a:spAutoFit/>
          </a:bodyPr>
          <a:lstStyle/>
          <a:p>
            <a:pPr marL="12700">
              <a:lnSpc>
                <a:spcPct val="100000"/>
              </a:lnSpc>
              <a:spcBef>
                <a:spcPts val="100"/>
              </a:spcBef>
            </a:pPr>
            <a:r>
              <a:rPr sz="1000" b="1" spc="-10" dirty="0">
                <a:latin typeface="Arial"/>
                <a:cs typeface="Arial"/>
              </a:rPr>
              <a:t>Simile</a:t>
            </a:r>
            <a:endParaRPr sz="1000">
              <a:latin typeface="Arial"/>
              <a:cs typeface="Arial"/>
            </a:endParaRPr>
          </a:p>
        </p:txBody>
      </p:sp>
      <p:sp>
        <p:nvSpPr>
          <p:cNvPr id="35" name="object 35"/>
          <p:cNvSpPr txBox="1"/>
          <p:nvPr/>
        </p:nvSpPr>
        <p:spPr>
          <a:xfrm>
            <a:off x="330779" y="5937930"/>
            <a:ext cx="940435" cy="177800"/>
          </a:xfrm>
          <a:prstGeom prst="rect">
            <a:avLst/>
          </a:prstGeom>
        </p:spPr>
        <p:txBody>
          <a:bodyPr vert="horz" wrap="square" lIns="0" tIns="12700" rIns="0" bIns="0" rtlCol="0">
            <a:spAutoFit/>
          </a:bodyPr>
          <a:lstStyle/>
          <a:p>
            <a:pPr marL="12700">
              <a:lnSpc>
                <a:spcPct val="100000"/>
              </a:lnSpc>
              <a:spcBef>
                <a:spcPts val="100"/>
              </a:spcBef>
            </a:pPr>
            <a:r>
              <a:rPr sz="1000" b="1" spc="-10" dirty="0">
                <a:latin typeface="Arial"/>
                <a:cs typeface="Arial"/>
              </a:rPr>
              <a:t>Personification</a:t>
            </a:r>
            <a:endParaRPr sz="1000">
              <a:latin typeface="Arial"/>
              <a:cs typeface="Arial"/>
            </a:endParaRPr>
          </a:p>
        </p:txBody>
      </p:sp>
      <p:sp>
        <p:nvSpPr>
          <p:cNvPr id="36" name="object 36"/>
          <p:cNvSpPr txBox="1"/>
          <p:nvPr/>
        </p:nvSpPr>
        <p:spPr>
          <a:xfrm>
            <a:off x="1352410" y="5938567"/>
            <a:ext cx="2273935" cy="177800"/>
          </a:xfrm>
          <a:prstGeom prst="rect">
            <a:avLst/>
          </a:prstGeom>
        </p:spPr>
        <p:txBody>
          <a:bodyPr vert="horz" wrap="square" lIns="0" tIns="12700" rIns="0" bIns="0" rtlCol="0">
            <a:spAutoFit/>
          </a:bodyPr>
          <a:lstStyle/>
          <a:p>
            <a:pPr marL="12700">
              <a:lnSpc>
                <a:spcPct val="100000"/>
              </a:lnSpc>
              <a:spcBef>
                <a:spcPts val="100"/>
              </a:spcBef>
            </a:pPr>
            <a:r>
              <a:rPr sz="1000" i="1" spc="-10" dirty="0">
                <a:latin typeface="Arial"/>
                <a:cs typeface="Arial"/>
              </a:rPr>
              <a:t>Gives</a:t>
            </a:r>
            <a:r>
              <a:rPr sz="1000" i="1" spc="-5" dirty="0">
                <a:latin typeface="Arial"/>
                <a:cs typeface="Arial"/>
              </a:rPr>
              <a:t> </a:t>
            </a:r>
            <a:r>
              <a:rPr sz="1000" i="1" dirty="0">
                <a:latin typeface="Arial"/>
                <a:cs typeface="Arial"/>
              </a:rPr>
              <a:t>living qualities</a:t>
            </a:r>
            <a:r>
              <a:rPr sz="1000" i="1" spc="-5" dirty="0">
                <a:latin typeface="Arial"/>
                <a:cs typeface="Arial"/>
              </a:rPr>
              <a:t> </a:t>
            </a:r>
            <a:r>
              <a:rPr sz="1000" i="1" dirty="0">
                <a:latin typeface="Arial"/>
                <a:cs typeface="Arial"/>
              </a:rPr>
              <a:t>to inanimate</a:t>
            </a:r>
            <a:r>
              <a:rPr sz="1000" i="1" spc="-5" dirty="0">
                <a:latin typeface="Arial"/>
                <a:cs typeface="Arial"/>
              </a:rPr>
              <a:t> </a:t>
            </a:r>
            <a:r>
              <a:rPr sz="1000" i="1" spc="-10" dirty="0">
                <a:latin typeface="Arial"/>
                <a:cs typeface="Arial"/>
              </a:rPr>
              <a:t>things</a:t>
            </a:r>
            <a:endParaRPr sz="1000">
              <a:latin typeface="Arial"/>
              <a:cs typeface="Arial"/>
            </a:endParaRPr>
          </a:p>
        </p:txBody>
      </p:sp>
      <p:sp>
        <p:nvSpPr>
          <p:cNvPr id="37" name="object 37"/>
          <p:cNvSpPr txBox="1"/>
          <p:nvPr/>
        </p:nvSpPr>
        <p:spPr>
          <a:xfrm>
            <a:off x="1352410" y="6243367"/>
            <a:ext cx="1570990" cy="177800"/>
          </a:xfrm>
          <a:prstGeom prst="rect">
            <a:avLst/>
          </a:prstGeom>
        </p:spPr>
        <p:txBody>
          <a:bodyPr vert="horz" wrap="square" lIns="0" tIns="12700" rIns="0" bIns="0" rtlCol="0">
            <a:spAutoFit/>
          </a:bodyPr>
          <a:lstStyle/>
          <a:p>
            <a:pPr marL="12700">
              <a:lnSpc>
                <a:spcPct val="100000"/>
              </a:lnSpc>
              <a:spcBef>
                <a:spcPts val="100"/>
              </a:spcBef>
            </a:pPr>
            <a:r>
              <a:rPr sz="1000" i="1" dirty="0">
                <a:latin typeface="Arial"/>
                <a:cs typeface="Arial"/>
              </a:rPr>
              <a:t>‘trees</a:t>
            </a:r>
            <a:r>
              <a:rPr sz="1000" i="1" spc="50" dirty="0">
                <a:latin typeface="Arial"/>
                <a:cs typeface="Arial"/>
              </a:rPr>
              <a:t> </a:t>
            </a:r>
            <a:r>
              <a:rPr sz="1000" i="1" dirty="0">
                <a:latin typeface="Arial"/>
                <a:cs typeface="Arial"/>
              </a:rPr>
              <a:t>waved’</a:t>
            </a:r>
            <a:r>
              <a:rPr sz="1000" i="1" spc="55" dirty="0">
                <a:latin typeface="Arial"/>
                <a:cs typeface="Arial"/>
              </a:rPr>
              <a:t> </a:t>
            </a:r>
            <a:r>
              <a:rPr sz="1000" i="1" dirty="0">
                <a:latin typeface="Arial"/>
                <a:cs typeface="Arial"/>
              </a:rPr>
              <a:t>‘quill</a:t>
            </a:r>
            <a:r>
              <a:rPr sz="1000" i="1" spc="50" dirty="0">
                <a:latin typeface="Arial"/>
                <a:cs typeface="Arial"/>
              </a:rPr>
              <a:t> </a:t>
            </a:r>
            <a:r>
              <a:rPr sz="1000" i="1" spc="-10" dirty="0">
                <a:latin typeface="Arial"/>
                <a:cs typeface="Arial"/>
              </a:rPr>
              <a:t>danced’</a:t>
            </a:r>
            <a:endParaRPr sz="1000">
              <a:latin typeface="Arial"/>
              <a:cs typeface="Arial"/>
            </a:endParaRPr>
          </a:p>
        </p:txBody>
      </p:sp>
      <p:sp>
        <p:nvSpPr>
          <p:cNvPr id="38" name="object 38"/>
          <p:cNvSpPr txBox="1"/>
          <p:nvPr/>
        </p:nvSpPr>
        <p:spPr>
          <a:xfrm>
            <a:off x="3830828" y="5937930"/>
            <a:ext cx="440055" cy="177800"/>
          </a:xfrm>
          <a:prstGeom prst="rect">
            <a:avLst/>
          </a:prstGeom>
        </p:spPr>
        <p:txBody>
          <a:bodyPr vert="horz" wrap="square" lIns="0" tIns="12700" rIns="0" bIns="0" rtlCol="0">
            <a:spAutoFit/>
          </a:bodyPr>
          <a:lstStyle/>
          <a:p>
            <a:pPr marL="12700">
              <a:lnSpc>
                <a:spcPct val="100000"/>
              </a:lnSpc>
              <a:spcBef>
                <a:spcPts val="100"/>
              </a:spcBef>
            </a:pPr>
            <a:r>
              <a:rPr sz="1000" b="1" spc="-10" dirty="0">
                <a:latin typeface="Arial"/>
                <a:cs typeface="Arial"/>
              </a:rPr>
              <a:t>Stanza</a:t>
            </a:r>
            <a:endParaRPr sz="1000">
              <a:latin typeface="Arial"/>
              <a:cs typeface="Arial"/>
            </a:endParaRPr>
          </a:p>
        </p:txBody>
      </p:sp>
      <p:sp>
        <p:nvSpPr>
          <p:cNvPr id="39" name="object 39"/>
          <p:cNvSpPr txBox="1"/>
          <p:nvPr/>
        </p:nvSpPr>
        <p:spPr>
          <a:xfrm>
            <a:off x="330779" y="6568620"/>
            <a:ext cx="460375" cy="177800"/>
          </a:xfrm>
          <a:prstGeom prst="rect">
            <a:avLst/>
          </a:prstGeom>
        </p:spPr>
        <p:txBody>
          <a:bodyPr vert="horz" wrap="square" lIns="0" tIns="12700" rIns="0" bIns="0" rtlCol="0">
            <a:spAutoFit/>
          </a:bodyPr>
          <a:lstStyle/>
          <a:p>
            <a:pPr marL="12700">
              <a:lnSpc>
                <a:spcPct val="100000"/>
              </a:lnSpc>
              <a:spcBef>
                <a:spcPts val="100"/>
              </a:spcBef>
            </a:pPr>
            <a:r>
              <a:rPr sz="1000" b="1" spc="-10" dirty="0">
                <a:latin typeface="Arial"/>
                <a:cs typeface="Arial"/>
              </a:rPr>
              <a:t>Plosive</a:t>
            </a:r>
            <a:endParaRPr sz="1000">
              <a:latin typeface="Arial"/>
              <a:cs typeface="Arial"/>
            </a:endParaRPr>
          </a:p>
        </p:txBody>
      </p:sp>
      <p:sp>
        <p:nvSpPr>
          <p:cNvPr id="40" name="object 40"/>
          <p:cNvSpPr txBox="1"/>
          <p:nvPr/>
        </p:nvSpPr>
        <p:spPr>
          <a:xfrm>
            <a:off x="1352410" y="6569255"/>
            <a:ext cx="2256155" cy="1439545"/>
          </a:xfrm>
          <a:prstGeom prst="rect">
            <a:avLst/>
          </a:prstGeom>
        </p:spPr>
        <p:txBody>
          <a:bodyPr vert="horz" wrap="square" lIns="0" tIns="12700" rIns="0" bIns="0" rtlCol="0">
            <a:spAutoFit/>
          </a:bodyPr>
          <a:lstStyle/>
          <a:p>
            <a:pPr marL="12700" marR="5080">
              <a:lnSpc>
                <a:spcPct val="100000"/>
              </a:lnSpc>
              <a:spcBef>
                <a:spcPts val="100"/>
              </a:spcBef>
            </a:pPr>
            <a:r>
              <a:rPr sz="1000" i="1" dirty="0">
                <a:latin typeface="Arial"/>
                <a:cs typeface="Arial"/>
              </a:rPr>
              <a:t>Potent</a:t>
            </a:r>
            <a:r>
              <a:rPr sz="1000" i="1" spc="50" dirty="0">
                <a:latin typeface="Arial"/>
                <a:cs typeface="Arial"/>
              </a:rPr>
              <a:t> </a:t>
            </a:r>
            <a:r>
              <a:rPr sz="1000" i="1" dirty="0">
                <a:latin typeface="Arial"/>
                <a:cs typeface="Arial"/>
              </a:rPr>
              <a:t>sound</a:t>
            </a:r>
            <a:r>
              <a:rPr sz="1000" i="1" spc="50" dirty="0">
                <a:latin typeface="Arial"/>
                <a:cs typeface="Arial"/>
              </a:rPr>
              <a:t> </a:t>
            </a:r>
            <a:r>
              <a:rPr sz="1000" i="1" dirty="0">
                <a:latin typeface="Arial"/>
                <a:cs typeface="Arial"/>
              </a:rPr>
              <a:t>created</a:t>
            </a:r>
            <a:r>
              <a:rPr sz="1000" i="1" spc="50" dirty="0">
                <a:latin typeface="Arial"/>
                <a:cs typeface="Arial"/>
              </a:rPr>
              <a:t> </a:t>
            </a:r>
            <a:r>
              <a:rPr sz="1000" i="1" dirty="0">
                <a:latin typeface="Arial"/>
                <a:cs typeface="Arial"/>
              </a:rPr>
              <a:t>by</a:t>
            </a:r>
            <a:r>
              <a:rPr sz="1000" i="1" spc="55" dirty="0">
                <a:latin typeface="Arial"/>
                <a:cs typeface="Arial"/>
              </a:rPr>
              <a:t> </a:t>
            </a:r>
            <a:r>
              <a:rPr sz="1000" i="1" dirty="0">
                <a:latin typeface="Arial"/>
                <a:cs typeface="Arial"/>
              </a:rPr>
              <a:t>building</a:t>
            </a:r>
            <a:r>
              <a:rPr sz="1000" i="1" spc="50" dirty="0">
                <a:latin typeface="Arial"/>
                <a:cs typeface="Arial"/>
              </a:rPr>
              <a:t> </a:t>
            </a:r>
            <a:r>
              <a:rPr sz="1000" i="1" dirty="0">
                <a:latin typeface="Arial"/>
                <a:cs typeface="Arial"/>
              </a:rPr>
              <a:t>up</a:t>
            </a:r>
            <a:r>
              <a:rPr sz="1000" i="1" spc="50" dirty="0">
                <a:latin typeface="Arial"/>
                <a:cs typeface="Arial"/>
              </a:rPr>
              <a:t> </a:t>
            </a:r>
            <a:r>
              <a:rPr sz="1000" i="1" spc="-25" dirty="0">
                <a:latin typeface="Arial"/>
                <a:cs typeface="Arial"/>
              </a:rPr>
              <a:t>air </a:t>
            </a:r>
            <a:r>
              <a:rPr sz="1000" i="1" dirty="0">
                <a:latin typeface="Arial"/>
                <a:cs typeface="Arial"/>
              </a:rPr>
              <a:t>in</a:t>
            </a:r>
            <a:r>
              <a:rPr sz="1000" i="1" spc="30" dirty="0">
                <a:latin typeface="Arial"/>
                <a:cs typeface="Arial"/>
              </a:rPr>
              <a:t> </a:t>
            </a:r>
            <a:r>
              <a:rPr sz="1000" i="1" dirty="0">
                <a:latin typeface="Arial"/>
                <a:cs typeface="Arial"/>
              </a:rPr>
              <a:t>the</a:t>
            </a:r>
            <a:r>
              <a:rPr sz="1000" i="1" spc="35" dirty="0">
                <a:latin typeface="Arial"/>
                <a:cs typeface="Arial"/>
              </a:rPr>
              <a:t> </a:t>
            </a:r>
            <a:r>
              <a:rPr sz="1000" i="1" dirty="0">
                <a:latin typeface="Arial"/>
                <a:cs typeface="Arial"/>
              </a:rPr>
              <a:t>mouth</a:t>
            </a:r>
            <a:r>
              <a:rPr sz="1000" i="1" spc="30" dirty="0">
                <a:latin typeface="Arial"/>
                <a:cs typeface="Arial"/>
              </a:rPr>
              <a:t> </a:t>
            </a:r>
            <a:r>
              <a:rPr sz="1000" i="1" dirty="0">
                <a:latin typeface="Arial"/>
                <a:cs typeface="Arial"/>
              </a:rPr>
              <a:t>and</a:t>
            </a:r>
            <a:r>
              <a:rPr sz="1000" i="1" spc="35" dirty="0">
                <a:latin typeface="Arial"/>
                <a:cs typeface="Arial"/>
              </a:rPr>
              <a:t> </a:t>
            </a:r>
            <a:r>
              <a:rPr sz="1000" i="1" dirty="0">
                <a:latin typeface="Arial"/>
                <a:cs typeface="Arial"/>
              </a:rPr>
              <a:t>then</a:t>
            </a:r>
            <a:r>
              <a:rPr sz="1000" i="1" spc="35" dirty="0">
                <a:latin typeface="Arial"/>
                <a:cs typeface="Arial"/>
              </a:rPr>
              <a:t> </a:t>
            </a:r>
            <a:r>
              <a:rPr sz="1000" i="1" spc="-10" dirty="0">
                <a:latin typeface="Arial"/>
                <a:cs typeface="Arial"/>
              </a:rPr>
              <a:t>released</a:t>
            </a:r>
            <a:endParaRPr sz="1000">
              <a:latin typeface="Arial"/>
              <a:cs typeface="Arial"/>
            </a:endParaRPr>
          </a:p>
          <a:p>
            <a:pPr marL="12700">
              <a:lnSpc>
                <a:spcPct val="100000"/>
              </a:lnSpc>
              <a:spcBef>
                <a:spcPts val="500"/>
              </a:spcBef>
            </a:pPr>
            <a:r>
              <a:rPr sz="1000" i="1" dirty="0">
                <a:latin typeface="Arial"/>
                <a:cs typeface="Arial"/>
              </a:rPr>
              <a:t>‘</a:t>
            </a:r>
            <a:r>
              <a:rPr sz="1000" b="1" i="1" dirty="0">
                <a:latin typeface="Arial"/>
                <a:cs typeface="Arial"/>
              </a:rPr>
              <a:t>t</a:t>
            </a:r>
            <a:r>
              <a:rPr sz="1000" i="1" dirty="0">
                <a:latin typeface="Arial"/>
                <a:cs typeface="Arial"/>
              </a:rPr>
              <a:t>omb’</a:t>
            </a:r>
            <a:r>
              <a:rPr sz="1000" i="1" spc="210" dirty="0">
                <a:latin typeface="Arial"/>
                <a:cs typeface="Arial"/>
              </a:rPr>
              <a:t> </a:t>
            </a:r>
            <a:r>
              <a:rPr sz="1000" i="1" spc="-10" dirty="0">
                <a:latin typeface="Arial"/>
                <a:cs typeface="Arial"/>
              </a:rPr>
              <a:t>‘</a:t>
            </a:r>
            <a:r>
              <a:rPr sz="1000" b="1" i="1" spc="-10" dirty="0">
                <a:latin typeface="Arial"/>
                <a:cs typeface="Arial"/>
              </a:rPr>
              <a:t>b</a:t>
            </a:r>
            <a:r>
              <a:rPr sz="1000" i="1" spc="-10" dirty="0">
                <a:latin typeface="Arial"/>
                <a:cs typeface="Arial"/>
              </a:rPr>
              <a:t>urst’</a:t>
            </a:r>
            <a:endParaRPr sz="1000">
              <a:latin typeface="Arial"/>
              <a:cs typeface="Arial"/>
            </a:endParaRPr>
          </a:p>
          <a:p>
            <a:pPr marL="12700" marR="103505">
              <a:lnSpc>
                <a:spcPct val="100000"/>
              </a:lnSpc>
              <a:spcBef>
                <a:spcPts val="865"/>
              </a:spcBef>
            </a:pPr>
            <a:r>
              <a:rPr sz="1000" i="1" dirty="0">
                <a:latin typeface="Arial"/>
                <a:cs typeface="Arial"/>
              </a:rPr>
              <a:t>Underlying</a:t>
            </a:r>
            <a:r>
              <a:rPr sz="1000" i="1" spc="65" dirty="0">
                <a:latin typeface="Arial"/>
                <a:cs typeface="Arial"/>
              </a:rPr>
              <a:t> </a:t>
            </a:r>
            <a:r>
              <a:rPr sz="1000" i="1" dirty="0">
                <a:latin typeface="Arial"/>
                <a:cs typeface="Arial"/>
              </a:rPr>
              <a:t>and</a:t>
            </a:r>
            <a:r>
              <a:rPr sz="1000" i="1" spc="65" dirty="0">
                <a:latin typeface="Arial"/>
                <a:cs typeface="Arial"/>
              </a:rPr>
              <a:t> </a:t>
            </a:r>
            <a:r>
              <a:rPr sz="1000" i="1" dirty="0">
                <a:latin typeface="Arial"/>
                <a:cs typeface="Arial"/>
              </a:rPr>
              <a:t>between-the-</a:t>
            </a:r>
            <a:r>
              <a:rPr sz="1000" i="1" spc="-10" dirty="0">
                <a:latin typeface="Arial"/>
                <a:cs typeface="Arial"/>
              </a:rPr>
              <a:t>lines </a:t>
            </a:r>
            <a:r>
              <a:rPr sz="1000" i="1" dirty="0">
                <a:latin typeface="Arial"/>
                <a:cs typeface="Arial"/>
              </a:rPr>
              <a:t>meaning</a:t>
            </a:r>
            <a:r>
              <a:rPr sz="1000" i="1" spc="45" dirty="0">
                <a:latin typeface="Arial"/>
                <a:cs typeface="Arial"/>
              </a:rPr>
              <a:t> </a:t>
            </a:r>
            <a:r>
              <a:rPr sz="1000" i="1" dirty="0">
                <a:latin typeface="Arial"/>
                <a:cs typeface="Arial"/>
              </a:rPr>
              <a:t>that</a:t>
            </a:r>
            <a:r>
              <a:rPr sz="1000" i="1" spc="50" dirty="0">
                <a:latin typeface="Arial"/>
                <a:cs typeface="Arial"/>
              </a:rPr>
              <a:t> </a:t>
            </a:r>
            <a:r>
              <a:rPr sz="1000" i="1" dirty="0">
                <a:latin typeface="Arial"/>
                <a:cs typeface="Arial"/>
              </a:rPr>
              <a:t>doesn’t</a:t>
            </a:r>
            <a:r>
              <a:rPr sz="1000" i="1" spc="45" dirty="0">
                <a:latin typeface="Arial"/>
                <a:cs typeface="Arial"/>
              </a:rPr>
              <a:t> </a:t>
            </a:r>
            <a:r>
              <a:rPr sz="1000" i="1" dirty="0">
                <a:latin typeface="Arial"/>
                <a:cs typeface="Arial"/>
              </a:rPr>
              <a:t>match</a:t>
            </a:r>
            <a:r>
              <a:rPr sz="1000" i="1" spc="50" dirty="0">
                <a:latin typeface="Arial"/>
                <a:cs typeface="Arial"/>
              </a:rPr>
              <a:t> </a:t>
            </a:r>
            <a:r>
              <a:rPr sz="1000" i="1" dirty="0">
                <a:latin typeface="Arial"/>
                <a:cs typeface="Arial"/>
              </a:rPr>
              <a:t>the</a:t>
            </a:r>
            <a:r>
              <a:rPr sz="1000" i="1" spc="45" dirty="0">
                <a:latin typeface="Arial"/>
                <a:cs typeface="Arial"/>
              </a:rPr>
              <a:t> </a:t>
            </a:r>
            <a:r>
              <a:rPr sz="1000" i="1" spc="-10" dirty="0">
                <a:latin typeface="Arial"/>
                <a:cs typeface="Arial"/>
              </a:rPr>
              <a:t>literal</a:t>
            </a:r>
            <a:endParaRPr sz="1000">
              <a:latin typeface="Arial"/>
              <a:cs typeface="Arial"/>
            </a:endParaRPr>
          </a:p>
          <a:p>
            <a:pPr marL="12700">
              <a:lnSpc>
                <a:spcPct val="100000"/>
              </a:lnSpc>
              <a:spcBef>
                <a:spcPts val="500"/>
              </a:spcBef>
            </a:pPr>
            <a:r>
              <a:rPr sz="1000" i="1" dirty="0">
                <a:latin typeface="Arial"/>
                <a:cs typeface="Arial"/>
              </a:rPr>
              <a:t>‘who</a:t>
            </a:r>
            <a:r>
              <a:rPr sz="1000" i="1" spc="30" dirty="0">
                <a:latin typeface="Arial"/>
                <a:cs typeface="Arial"/>
              </a:rPr>
              <a:t> </a:t>
            </a:r>
            <a:r>
              <a:rPr sz="1000" i="1" dirty="0">
                <a:latin typeface="Arial"/>
                <a:cs typeface="Arial"/>
              </a:rPr>
              <a:t>do</a:t>
            </a:r>
            <a:r>
              <a:rPr sz="1000" i="1" spc="35" dirty="0">
                <a:latin typeface="Arial"/>
                <a:cs typeface="Arial"/>
              </a:rPr>
              <a:t> </a:t>
            </a:r>
            <a:r>
              <a:rPr sz="1000" i="1" dirty="0">
                <a:latin typeface="Arial"/>
                <a:cs typeface="Arial"/>
              </a:rPr>
              <a:t>you</a:t>
            </a:r>
            <a:r>
              <a:rPr sz="1000" i="1" spc="30" dirty="0">
                <a:latin typeface="Arial"/>
                <a:cs typeface="Arial"/>
              </a:rPr>
              <a:t> </a:t>
            </a:r>
            <a:r>
              <a:rPr sz="1000" i="1" dirty="0">
                <a:latin typeface="Arial"/>
                <a:cs typeface="Arial"/>
              </a:rPr>
              <a:t>think</a:t>
            </a:r>
            <a:r>
              <a:rPr sz="1000" i="1" spc="35" dirty="0">
                <a:latin typeface="Arial"/>
                <a:cs typeface="Arial"/>
              </a:rPr>
              <a:t> </a:t>
            </a:r>
            <a:r>
              <a:rPr sz="1000" i="1" dirty="0">
                <a:latin typeface="Arial"/>
                <a:cs typeface="Arial"/>
              </a:rPr>
              <a:t>you’re</a:t>
            </a:r>
            <a:r>
              <a:rPr sz="1000" i="1" spc="30" dirty="0">
                <a:latin typeface="Arial"/>
                <a:cs typeface="Arial"/>
              </a:rPr>
              <a:t> </a:t>
            </a:r>
            <a:r>
              <a:rPr sz="1000" i="1" dirty="0">
                <a:latin typeface="Arial"/>
                <a:cs typeface="Arial"/>
              </a:rPr>
              <a:t>talking</a:t>
            </a:r>
            <a:r>
              <a:rPr sz="1000" i="1" spc="35" dirty="0">
                <a:latin typeface="Arial"/>
                <a:cs typeface="Arial"/>
              </a:rPr>
              <a:t> </a:t>
            </a:r>
            <a:r>
              <a:rPr sz="1000" i="1" spc="-20" dirty="0">
                <a:latin typeface="Arial"/>
                <a:cs typeface="Arial"/>
              </a:rPr>
              <a:t>to?’</a:t>
            </a:r>
            <a:endParaRPr sz="1000">
              <a:latin typeface="Arial"/>
              <a:cs typeface="Arial"/>
            </a:endParaRPr>
          </a:p>
          <a:p>
            <a:pPr marL="12700">
              <a:lnSpc>
                <a:spcPct val="100000"/>
              </a:lnSpc>
              <a:spcBef>
                <a:spcPts val="865"/>
              </a:spcBef>
            </a:pPr>
            <a:r>
              <a:rPr sz="1000" i="1" dirty="0">
                <a:latin typeface="Arial"/>
                <a:cs typeface="Arial"/>
              </a:rPr>
              <a:t>Describes</a:t>
            </a:r>
            <a:r>
              <a:rPr sz="1000" i="1" spc="30" dirty="0">
                <a:latin typeface="Arial"/>
                <a:cs typeface="Arial"/>
              </a:rPr>
              <a:t> </a:t>
            </a:r>
            <a:r>
              <a:rPr sz="1000" i="1" dirty="0">
                <a:latin typeface="Arial"/>
                <a:cs typeface="Arial"/>
              </a:rPr>
              <a:t>the</a:t>
            </a:r>
            <a:r>
              <a:rPr sz="1000" i="1" spc="30" dirty="0">
                <a:latin typeface="Arial"/>
                <a:cs typeface="Arial"/>
              </a:rPr>
              <a:t> </a:t>
            </a:r>
            <a:r>
              <a:rPr sz="1000" i="1" dirty="0">
                <a:latin typeface="Arial"/>
                <a:cs typeface="Arial"/>
              </a:rPr>
              <a:t>position</a:t>
            </a:r>
            <a:r>
              <a:rPr sz="1000" i="1" spc="35" dirty="0">
                <a:latin typeface="Arial"/>
                <a:cs typeface="Arial"/>
              </a:rPr>
              <a:t> </a:t>
            </a:r>
            <a:r>
              <a:rPr sz="1000" i="1" dirty="0">
                <a:latin typeface="Arial"/>
                <a:cs typeface="Arial"/>
              </a:rPr>
              <a:t>of</a:t>
            </a:r>
            <a:r>
              <a:rPr sz="1000" i="1" spc="30" dirty="0">
                <a:latin typeface="Arial"/>
                <a:cs typeface="Arial"/>
              </a:rPr>
              <a:t> </a:t>
            </a:r>
            <a:r>
              <a:rPr sz="1000" i="1" spc="-10" dirty="0">
                <a:latin typeface="Arial"/>
                <a:cs typeface="Arial"/>
              </a:rPr>
              <a:t>something</a:t>
            </a:r>
            <a:endParaRPr sz="1000">
              <a:latin typeface="Arial"/>
              <a:cs typeface="Arial"/>
            </a:endParaRPr>
          </a:p>
        </p:txBody>
      </p:sp>
      <p:sp>
        <p:nvSpPr>
          <p:cNvPr id="41" name="object 41"/>
          <p:cNvSpPr txBox="1"/>
          <p:nvPr/>
        </p:nvSpPr>
        <p:spPr>
          <a:xfrm>
            <a:off x="3830828" y="6568620"/>
            <a:ext cx="705485" cy="177800"/>
          </a:xfrm>
          <a:prstGeom prst="rect">
            <a:avLst/>
          </a:prstGeom>
        </p:spPr>
        <p:txBody>
          <a:bodyPr vert="horz" wrap="square" lIns="0" tIns="12700" rIns="0" bIns="0" rtlCol="0">
            <a:spAutoFit/>
          </a:bodyPr>
          <a:lstStyle/>
          <a:p>
            <a:pPr marL="12700">
              <a:lnSpc>
                <a:spcPct val="100000"/>
              </a:lnSpc>
              <a:spcBef>
                <a:spcPts val="100"/>
              </a:spcBef>
            </a:pPr>
            <a:r>
              <a:rPr sz="1000" b="1" spc="-10" dirty="0">
                <a:latin typeface="Arial"/>
                <a:cs typeface="Arial"/>
              </a:rPr>
              <a:t>Superlative</a:t>
            </a:r>
            <a:endParaRPr sz="1000">
              <a:latin typeface="Arial"/>
              <a:cs typeface="Arial"/>
            </a:endParaRPr>
          </a:p>
        </p:txBody>
      </p:sp>
      <p:sp>
        <p:nvSpPr>
          <p:cNvPr id="42" name="object 42"/>
          <p:cNvSpPr txBox="1"/>
          <p:nvPr/>
        </p:nvSpPr>
        <p:spPr>
          <a:xfrm>
            <a:off x="4778057" y="6569255"/>
            <a:ext cx="2274570" cy="177800"/>
          </a:xfrm>
          <a:prstGeom prst="rect">
            <a:avLst/>
          </a:prstGeom>
        </p:spPr>
        <p:txBody>
          <a:bodyPr vert="horz" wrap="square" lIns="0" tIns="12700" rIns="0" bIns="0" rtlCol="0">
            <a:spAutoFit/>
          </a:bodyPr>
          <a:lstStyle/>
          <a:p>
            <a:pPr marL="12700">
              <a:lnSpc>
                <a:spcPct val="100000"/>
              </a:lnSpc>
              <a:spcBef>
                <a:spcPts val="100"/>
              </a:spcBef>
            </a:pPr>
            <a:r>
              <a:rPr sz="1000" i="1" dirty="0">
                <a:latin typeface="Arial"/>
                <a:cs typeface="Arial"/>
              </a:rPr>
              <a:t>Highest</a:t>
            </a:r>
            <a:r>
              <a:rPr sz="1000" i="1" spc="15" dirty="0">
                <a:latin typeface="Arial"/>
                <a:cs typeface="Arial"/>
              </a:rPr>
              <a:t> </a:t>
            </a:r>
            <a:r>
              <a:rPr sz="1000" i="1" dirty="0">
                <a:latin typeface="Arial"/>
                <a:cs typeface="Arial"/>
              </a:rPr>
              <a:t>degree</a:t>
            </a:r>
            <a:r>
              <a:rPr sz="1000" i="1" spc="15" dirty="0">
                <a:latin typeface="Arial"/>
                <a:cs typeface="Arial"/>
              </a:rPr>
              <a:t> </a:t>
            </a:r>
            <a:r>
              <a:rPr sz="1000" i="1" dirty="0">
                <a:latin typeface="Arial"/>
                <a:cs typeface="Arial"/>
              </a:rPr>
              <a:t>or</a:t>
            </a:r>
            <a:r>
              <a:rPr sz="1000" i="1" spc="15" dirty="0">
                <a:latin typeface="Arial"/>
                <a:cs typeface="Arial"/>
              </a:rPr>
              <a:t> </a:t>
            </a:r>
            <a:r>
              <a:rPr sz="1000" i="1" dirty="0">
                <a:latin typeface="Arial"/>
                <a:cs typeface="Arial"/>
              </a:rPr>
              <a:t>amount</a:t>
            </a:r>
            <a:r>
              <a:rPr sz="1000" i="1" spc="15" dirty="0">
                <a:latin typeface="Arial"/>
                <a:cs typeface="Arial"/>
              </a:rPr>
              <a:t> </a:t>
            </a:r>
            <a:r>
              <a:rPr sz="1000" i="1" dirty="0">
                <a:latin typeface="Arial"/>
                <a:cs typeface="Arial"/>
              </a:rPr>
              <a:t>of</a:t>
            </a:r>
            <a:r>
              <a:rPr sz="1000" i="1" spc="15" dirty="0">
                <a:latin typeface="Arial"/>
                <a:cs typeface="Arial"/>
              </a:rPr>
              <a:t> </a:t>
            </a:r>
            <a:r>
              <a:rPr sz="1000" i="1" spc="-10" dirty="0">
                <a:latin typeface="Arial"/>
                <a:cs typeface="Arial"/>
              </a:rPr>
              <a:t>something</a:t>
            </a:r>
            <a:endParaRPr sz="1000">
              <a:latin typeface="Arial"/>
              <a:cs typeface="Arial"/>
            </a:endParaRPr>
          </a:p>
        </p:txBody>
      </p:sp>
      <p:sp>
        <p:nvSpPr>
          <p:cNvPr id="43" name="object 43"/>
          <p:cNvSpPr txBox="1"/>
          <p:nvPr/>
        </p:nvSpPr>
        <p:spPr>
          <a:xfrm>
            <a:off x="4778057" y="6874055"/>
            <a:ext cx="2193290" cy="177800"/>
          </a:xfrm>
          <a:prstGeom prst="rect">
            <a:avLst/>
          </a:prstGeom>
        </p:spPr>
        <p:txBody>
          <a:bodyPr vert="horz" wrap="square" lIns="0" tIns="12700" rIns="0" bIns="0" rtlCol="0">
            <a:spAutoFit/>
          </a:bodyPr>
          <a:lstStyle/>
          <a:p>
            <a:pPr marL="12700">
              <a:lnSpc>
                <a:spcPct val="100000"/>
              </a:lnSpc>
              <a:spcBef>
                <a:spcPts val="100"/>
              </a:spcBef>
            </a:pPr>
            <a:r>
              <a:rPr sz="1000" i="1" dirty="0">
                <a:latin typeface="Arial"/>
                <a:cs typeface="Arial"/>
              </a:rPr>
              <a:t>‘most</a:t>
            </a:r>
            <a:r>
              <a:rPr sz="1000" i="1" spc="110" dirty="0">
                <a:latin typeface="Arial"/>
                <a:cs typeface="Arial"/>
              </a:rPr>
              <a:t> </a:t>
            </a:r>
            <a:r>
              <a:rPr sz="1000" i="1" dirty="0">
                <a:latin typeface="Arial"/>
                <a:cs typeface="Arial"/>
              </a:rPr>
              <a:t>beautiful’</a:t>
            </a:r>
            <a:r>
              <a:rPr sz="1000" i="1" spc="110" dirty="0">
                <a:latin typeface="Arial"/>
                <a:cs typeface="Arial"/>
              </a:rPr>
              <a:t> </a:t>
            </a:r>
            <a:r>
              <a:rPr sz="1000" i="1" dirty="0">
                <a:latin typeface="Arial"/>
                <a:cs typeface="Arial"/>
              </a:rPr>
              <a:t>‘rudest’</a:t>
            </a:r>
            <a:r>
              <a:rPr sz="1000" i="1" spc="110" dirty="0">
                <a:latin typeface="Arial"/>
                <a:cs typeface="Arial"/>
              </a:rPr>
              <a:t> </a:t>
            </a:r>
            <a:r>
              <a:rPr sz="1000" i="1" dirty="0">
                <a:latin typeface="Arial"/>
                <a:cs typeface="Arial"/>
              </a:rPr>
              <a:t>‘best’</a:t>
            </a:r>
            <a:r>
              <a:rPr sz="1000" i="1" spc="110" dirty="0">
                <a:latin typeface="Arial"/>
                <a:cs typeface="Arial"/>
              </a:rPr>
              <a:t> </a:t>
            </a:r>
            <a:r>
              <a:rPr sz="1000" i="1" spc="-10" dirty="0">
                <a:latin typeface="Arial"/>
                <a:cs typeface="Arial"/>
              </a:rPr>
              <a:t>‘largest’</a:t>
            </a:r>
            <a:endParaRPr sz="1000">
              <a:latin typeface="Arial"/>
              <a:cs typeface="Arial"/>
            </a:endParaRPr>
          </a:p>
        </p:txBody>
      </p:sp>
      <p:sp>
        <p:nvSpPr>
          <p:cNvPr id="44" name="object 44"/>
          <p:cNvSpPr txBox="1"/>
          <p:nvPr/>
        </p:nvSpPr>
        <p:spPr>
          <a:xfrm>
            <a:off x="330779" y="7199309"/>
            <a:ext cx="648335" cy="177800"/>
          </a:xfrm>
          <a:prstGeom prst="rect">
            <a:avLst/>
          </a:prstGeom>
        </p:spPr>
        <p:txBody>
          <a:bodyPr vert="horz" wrap="square" lIns="0" tIns="12700" rIns="0" bIns="0" rtlCol="0">
            <a:spAutoFit/>
          </a:bodyPr>
          <a:lstStyle/>
          <a:p>
            <a:pPr marL="12700">
              <a:lnSpc>
                <a:spcPct val="100000"/>
              </a:lnSpc>
              <a:spcBef>
                <a:spcPts val="100"/>
              </a:spcBef>
            </a:pPr>
            <a:r>
              <a:rPr sz="1000" b="1" spc="-10" dirty="0">
                <a:latin typeface="Arial"/>
                <a:cs typeface="Arial"/>
              </a:rPr>
              <a:t>Pragmatic</a:t>
            </a:r>
            <a:endParaRPr sz="1000">
              <a:latin typeface="Arial"/>
              <a:cs typeface="Arial"/>
            </a:endParaRPr>
          </a:p>
        </p:txBody>
      </p:sp>
      <p:sp>
        <p:nvSpPr>
          <p:cNvPr id="45" name="object 45"/>
          <p:cNvSpPr txBox="1"/>
          <p:nvPr/>
        </p:nvSpPr>
        <p:spPr>
          <a:xfrm>
            <a:off x="3830828" y="7199309"/>
            <a:ext cx="399415" cy="177800"/>
          </a:xfrm>
          <a:prstGeom prst="rect">
            <a:avLst/>
          </a:prstGeom>
        </p:spPr>
        <p:txBody>
          <a:bodyPr vert="horz" wrap="square" lIns="0" tIns="12700" rIns="0" bIns="0" rtlCol="0">
            <a:spAutoFit/>
          </a:bodyPr>
          <a:lstStyle/>
          <a:p>
            <a:pPr marL="12700">
              <a:lnSpc>
                <a:spcPct val="100000"/>
              </a:lnSpc>
              <a:spcBef>
                <a:spcPts val="100"/>
              </a:spcBef>
            </a:pPr>
            <a:r>
              <a:rPr sz="1000" b="1" spc="-10" dirty="0">
                <a:latin typeface="Arial"/>
                <a:cs typeface="Arial"/>
              </a:rPr>
              <a:t>Tercet</a:t>
            </a:r>
            <a:endParaRPr sz="1000">
              <a:latin typeface="Arial"/>
              <a:cs typeface="Arial"/>
            </a:endParaRPr>
          </a:p>
        </p:txBody>
      </p:sp>
      <p:sp>
        <p:nvSpPr>
          <p:cNvPr id="46" name="object 46"/>
          <p:cNvSpPr txBox="1"/>
          <p:nvPr/>
        </p:nvSpPr>
        <p:spPr>
          <a:xfrm>
            <a:off x="4778057" y="7199943"/>
            <a:ext cx="985519" cy="177800"/>
          </a:xfrm>
          <a:prstGeom prst="rect">
            <a:avLst/>
          </a:prstGeom>
        </p:spPr>
        <p:txBody>
          <a:bodyPr vert="horz" wrap="square" lIns="0" tIns="12700" rIns="0" bIns="0" rtlCol="0">
            <a:spAutoFit/>
          </a:bodyPr>
          <a:lstStyle/>
          <a:p>
            <a:pPr marL="12700">
              <a:lnSpc>
                <a:spcPct val="100000"/>
              </a:lnSpc>
              <a:spcBef>
                <a:spcPts val="100"/>
              </a:spcBef>
            </a:pPr>
            <a:r>
              <a:rPr sz="1000" i="1" spc="-20" dirty="0">
                <a:latin typeface="Arial"/>
                <a:cs typeface="Arial"/>
              </a:rPr>
              <a:t>Three-</a:t>
            </a:r>
            <a:r>
              <a:rPr sz="1000" i="1" dirty="0">
                <a:latin typeface="Arial"/>
                <a:cs typeface="Arial"/>
              </a:rPr>
              <a:t>line</a:t>
            </a:r>
            <a:r>
              <a:rPr sz="1000" i="1" spc="55" dirty="0">
                <a:latin typeface="Arial"/>
                <a:cs typeface="Arial"/>
              </a:rPr>
              <a:t> </a:t>
            </a:r>
            <a:r>
              <a:rPr sz="1000" i="1" spc="-10" dirty="0">
                <a:latin typeface="Arial"/>
                <a:cs typeface="Arial"/>
              </a:rPr>
              <a:t>stanza</a:t>
            </a:r>
            <a:endParaRPr sz="1000">
              <a:latin typeface="Arial"/>
              <a:cs typeface="Arial"/>
            </a:endParaRPr>
          </a:p>
        </p:txBody>
      </p:sp>
      <p:sp>
        <p:nvSpPr>
          <p:cNvPr id="47" name="object 47"/>
          <p:cNvSpPr txBox="1"/>
          <p:nvPr/>
        </p:nvSpPr>
        <p:spPr>
          <a:xfrm>
            <a:off x="330779" y="7829997"/>
            <a:ext cx="716915" cy="177800"/>
          </a:xfrm>
          <a:prstGeom prst="rect">
            <a:avLst/>
          </a:prstGeom>
        </p:spPr>
        <p:txBody>
          <a:bodyPr vert="horz" wrap="square" lIns="0" tIns="12700" rIns="0" bIns="0" rtlCol="0">
            <a:spAutoFit/>
          </a:bodyPr>
          <a:lstStyle/>
          <a:p>
            <a:pPr marL="12700">
              <a:lnSpc>
                <a:spcPct val="100000"/>
              </a:lnSpc>
              <a:spcBef>
                <a:spcPts val="100"/>
              </a:spcBef>
            </a:pPr>
            <a:r>
              <a:rPr sz="1000" b="1" spc="-10" dirty="0">
                <a:latin typeface="Arial"/>
                <a:cs typeface="Arial"/>
              </a:rPr>
              <a:t>Preposition</a:t>
            </a:r>
            <a:endParaRPr sz="1000">
              <a:latin typeface="Arial"/>
              <a:cs typeface="Arial"/>
            </a:endParaRPr>
          </a:p>
        </p:txBody>
      </p:sp>
      <p:sp>
        <p:nvSpPr>
          <p:cNvPr id="48" name="object 48"/>
          <p:cNvSpPr txBox="1"/>
          <p:nvPr/>
        </p:nvSpPr>
        <p:spPr>
          <a:xfrm>
            <a:off x="1352410" y="8135432"/>
            <a:ext cx="1832610" cy="177800"/>
          </a:xfrm>
          <a:prstGeom prst="rect">
            <a:avLst/>
          </a:prstGeom>
        </p:spPr>
        <p:txBody>
          <a:bodyPr vert="horz" wrap="square" lIns="0" tIns="12700" rIns="0" bIns="0" rtlCol="0">
            <a:spAutoFit/>
          </a:bodyPr>
          <a:lstStyle/>
          <a:p>
            <a:pPr marL="12700">
              <a:lnSpc>
                <a:spcPct val="100000"/>
              </a:lnSpc>
              <a:spcBef>
                <a:spcPts val="100"/>
              </a:spcBef>
            </a:pPr>
            <a:r>
              <a:rPr sz="1000" i="1" dirty="0">
                <a:latin typeface="Arial"/>
                <a:cs typeface="Arial"/>
              </a:rPr>
              <a:t>‘in’</a:t>
            </a:r>
            <a:r>
              <a:rPr sz="1000" i="1" spc="120" dirty="0">
                <a:latin typeface="Arial"/>
                <a:cs typeface="Arial"/>
              </a:rPr>
              <a:t> </a:t>
            </a:r>
            <a:r>
              <a:rPr sz="1000" i="1" dirty="0">
                <a:latin typeface="Arial"/>
                <a:cs typeface="Arial"/>
              </a:rPr>
              <a:t>‘through’</a:t>
            </a:r>
            <a:r>
              <a:rPr sz="1000" i="1" spc="125" dirty="0">
                <a:latin typeface="Arial"/>
                <a:cs typeface="Arial"/>
              </a:rPr>
              <a:t> </a:t>
            </a:r>
            <a:r>
              <a:rPr sz="1000" i="1" dirty="0">
                <a:latin typeface="Arial"/>
                <a:cs typeface="Arial"/>
              </a:rPr>
              <a:t>‘around’</a:t>
            </a:r>
            <a:r>
              <a:rPr sz="1000" i="1" spc="125" dirty="0">
                <a:latin typeface="Arial"/>
                <a:cs typeface="Arial"/>
              </a:rPr>
              <a:t> </a:t>
            </a:r>
            <a:r>
              <a:rPr sz="1000" i="1" spc="-10" dirty="0">
                <a:latin typeface="Arial"/>
                <a:cs typeface="Arial"/>
              </a:rPr>
              <a:t>‘between'</a:t>
            </a:r>
            <a:endParaRPr sz="1000">
              <a:latin typeface="Arial"/>
              <a:cs typeface="Arial"/>
            </a:endParaRPr>
          </a:p>
        </p:txBody>
      </p:sp>
      <p:sp>
        <p:nvSpPr>
          <p:cNvPr id="49" name="object 49"/>
          <p:cNvSpPr txBox="1"/>
          <p:nvPr/>
        </p:nvSpPr>
        <p:spPr>
          <a:xfrm>
            <a:off x="3830828" y="7829997"/>
            <a:ext cx="439420" cy="177800"/>
          </a:xfrm>
          <a:prstGeom prst="rect">
            <a:avLst/>
          </a:prstGeom>
        </p:spPr>
        <p:txBody>
          <a:bodyPr vert="horz" wrap="square" lIns="0" tIns="12700" rIns="0" bIns="0" rtlCol="0">
            <a:spAutoFit/>
          </a:bodyPr>
          <a:lstStyle/>
          <a:p>
            <a:pPr marL="12700">
              <a:lnSpc>
                <a:spcPct val="100000"/>
              </a:lnSpc>
              <a:spcBef>
                <a:spcPts val="100"/>
              </a:spcBef>
            </a:pPr>
            <a:r>
              <a:rPr sz="1000" b="1" spc="-10" dirty="0">
                <a:latin typeface="Arial"/>
                <a:cs typeface="Arial"/>
              </a:rPr>
              <a:t>Theme</a:t>
            </a:r>
            <a:endParaRPr sz="1000">
              <a:latin typeface="Arial"/>
              <a:cs typeface="Arial"/>
            </a:endParaRPr>
          </a:p>
        </p:txBody>
      </p:sp>
      <p:sp>
        <p:nvSpPr>
          <p:cNvPr id="50" name="object 50"/>
          <p:cNvSpPr txBox="1"/>
          <p:nvPr/>
        </p:nvSpPr>
        <p:spPr>
          <a:xfrm>
            <a:off x="4778057" y="7830632"/>
            <a:ext cx="2352040" cy="177800"/>
          </a:xfrm>
          <a:prstGeom prst="rect">
            <a:avLst/>
          </a:prstGeom>
        </p:spPr>
        <p:txBody>
          <a:bodyPr vert="horz" wrap="square" lIns="0" tIns="12700" rIns="0" bIns="0" rtlCol="0">
            <a:spAutoFit/>
          </a:bodyPr>
          <a:lstStyle/>
          <a:p>
            <a:pPr marL="12700">
              <a:lnSpc>
                <a:spcPct val="100000"/>
              </a:lnSpc>
              <a:spcBef>
                <a:spcPts val="100"/>
              </a:spcBef>
            </a:pPr>
            <a:r>
              <a:rPr sz="1000" i="1" dirty="0">
                <a:latin typeface="Arial"/>
                <a:cs typeface="Arial"/>
              </a:rPr>
              <a:t>Idea</a:t>
            </a:r>
            <a:r>
              <a:rPr sz="1000" i="1" spc="45" dirty="0">
                <a:latin typeface="Arial"/>
                <a:cs typeface="Arial"/>
              </a:rPr>
              <a:t> </a:t>
            </a:r>
            <a:r>
              <a:rPr sz="1000" i="1" dirty="0">
                <a:latin typeface="Arial"/>
                <a:cs typeface="Arial"/>
              </a:rPr>
              <a:t>or</a:t>
            </a:r>
            <a:r>
              <a:rPr sz="1000" i="1" spc="45" dirty="0">
                <a:latin typeface="Arial"/>
                <a:cs typeface="Arial"/>
              </a:rPr>
              <a:t> </a:t>
            </a:r>
            <a:r>
              <a:rPr sz="1000" i="1" dirty="0">
                <a:latin typeface="Arial"/>
                <a:cs typeface="Arial"/>
              </a:rPr>
              <a:t>concept</a:t>
            </a:r>
            <a:r>
              <a:rPr sz="1000" i="1" spc="45" dirty="0">
                <a:latin typeface="Arial"/>
                <a:cs typeface="Arial"/>
              </a:rPr>
              <a:t> </a:t>
            </a:r>
            <a:r>
              <a:rPr sz="1000" i="1" dirty="0">
                <a:latin typeface="Arial"/>
                <a:cs typeface="Arial"/>
              </a:rPr>
              <a:t>that</a:t>
            </a:r>
            <a:r>
              <a:rPr sz="1000" i="1" spc="45" dirty="0">
                <a:latin typeface="Arial"/>
                <a:cs typeface="Arial"/>
              </a:rPr>
              <a:t> </a:t>
            </a:r>
            <a:r>
              <a:rPr sz="1000" i="1" dirty="0">
                <a:latin typeface="Arial"/>
                <a:cs typeface="Arial"/>
              </a:rPr>
              <a:t>reoccurs</a:t>
            </a:r>
            <a:r>
              <a:rPr sz="1000" i="1" spc="45" dirty="0">
                <a:latin typeface="Arial"/>
                <a:cs typeface="Arial"/>
              </a:rPr>
              <a:t> </a:t>
            </a:r>
            <a:r>
              <a:rPr sz="1000" i="1" spc="-10" dirty="0">
                <a:latin typeface="Arial"/>
                <a:cs typeface="Arial"/>
              </a:rPr>
              <a:t>throughout</a:t>
            </a:r>
            <a:endParaRPr sz="1000">
              <a:latin typeface="Arial"/>
              <a:cs typeface="Arial"/>
            </a:endParaRPr>
          </a:p>
        </p:txBody>
      </p:sp>
      <p:sp>
        <p:nvSpPr>
          <p:cNvPr id="51" name="object 51"/>
          <p:cNvSpPr txBox="1"/>
          <p:nvPr/>
        </p:nvSpPr>
        <p:spPr>
          <a:xfrm>
            <a:off x="4778057" y="8135432"/>
            <a:ext cx="1957070" cy="177800"/>
          </a:xfrm>
          <a:prstGeom prst="rect">
            <a:avLst/>
          </a:prstGeom>
        </p:spPr>
        <p:txBody>
          <a:bodyPr vert="horz" wrap="square" lIns="0" tIns="12700" rIns="0" bIns="0" rtlCol="0">
            <a:spAutoFit/>
          </a:bodyPr>
          <a:lstStyle/>
          <a:p>
            <a:pPr marL="12700">
              <a:lnSpc>
                <a:spcPct val="100000"/>
              </a:lnSpc>
              <a:spcBef>
                <a:spcPts val="100"/>
              </a:spcBef>
            </a:pPr>
            <a:r>
              <a:rPr sz="1000" i="1" dirty="0">
                <a:latin typeface="Arial"/>
                <a:cs typeface="Arial"/>
              </a:rPr>
              <a:t>‘power’</a:t>
            </a:r>
            <a:r>
              <a:rPr sz="1000" i="1" spc="160" dirty="0">
                <a:latin typeface="Arial"/>
                <a:cs typeface="Arial"/>
              </a:rPr>
              <a:t> </a:t>
            </a:r>
            <a:r>
              <a:rPr sz="1000" i="1" dirty="0">
                <a:latin typeface="Arial"/>
                <a:cs typeface="Arial"/>
              </a:rPr>
              <a:t>‘redemption’</a:t>
            </a:r>
            <a:r>
              <a:rPr sz="1000" i="1" spc="160" dirty="0">
                <a:latin typeface="Arial"/>
                <a:cs typeface="Arial"/>
              </a:rPr>
              <a:t> </a:t>
            </a:r>
            <a:r>
              <a:rPr sz="1000" i="1" dirty="0">
                <a:latin typeface="Arial"/>
                <a:cs typeface="Arial"/>
              </a:rPr>
              <a:t>‘fate’</a:t>
            </a:r>
            <a:r>
              <a:rPr sz="1000" i="1" spc="160" dirty="0">
                <a:latin typeface="Arial"/>
                <a:cs typeface="Arial"/>
              </a:rPr>
              <a:t> </a:t>
            </a:r>
            <a:r>
              <a:rPr sz="1000" i="1" spc="-10" dirty="0">
                <a:latin typeface="Arial"/>
                <a:cs typeface="Arial"/>
              </a:rPr>
              <a:t>‘regret’</a:t>
            </a:r>
            <a:endParaRPr sz="1000">
              <a:latin typeface="Arial"/>
              <a:cs typeface="Arial"/>
            </a:endParaRPr>
          </a:p>
        </p:txBody>
      </p:sp>
      <p:sp>
        <p:nvSpPr>
          <p:cNvPr id="52" name="object 52"/>
          <p:cNvSpPr txBox="1"/>
          <p:nvPr/>
        </p:nvSpPr>
        <p:spPr>
          <a:xfrm>
            <a:off x="330779" y="8460685"/>
            <a:ext cx="538480" cy="177800"/>
          </a:xfrm>
          <a:prstGeom prst="rect">
            <a:avLst/>
          </a:prstGeom>
        </p:spPr>
        <p:txBody>
          <a:bodyPr vert="horz" wrap="square" lIns="0" tIns="12700" rIns="0" bIns="0" rtlCol="0">
            <a:spAutoFit/>
          </a:bodyPr>
          <a:lstStyle/>
          <a:p>
            <a:pPr marL="12700">
              <a:lnSpc>
                <a:spcPct val="100000"/>
              </a:lnSpc>
              <a:spcBef>
                <a:spcPts val="100"/>
              </a:spcBef>
            </a:pPr>
            <a:r>
              <a:rPr sz="1000" b="1" spc="-10" dirty="0">
                <a:latin typeface="Arial"/>
                <a:cs typeface="Arial"/>
              </a:rPr>
              <a:t>Pronoun</a:t>
            </a:r>
            <a:endParaRPr sz="1000">
              <a:latin typeface="Arial"/>
              <a:cs typeface="Arial"/>
            </a:endParaRPr>
          </a:p>
        </p:txBody>
      </p:sp>
      <p:sp>
        <p:nvSpPr>
          <p:cNvPr id="53" name="object 53"/>
          <p:cNvSpPr txBox="1"/>
          <p:nvPr/>
        </p:nvSpPr>
        <p:spPr>
          <a:xfrm>
            <a:off x="1352410" y="8461322"/>
            <a:ext cx="969010" cy="177800"/>
          </a:xfrm>
          <a:prstGeom prst="rect">
            <a:avLst/>
          </a:prstGeom>
        </p:spPr>
        <p:txBody>
          <a:bodyPr vert="horz" wrap="square" lIns="0" tIns="12700" rIns="0" bIns="0" rtlCol="0">
            <a:spAutoFit/>
          </a:bodyPr>
          <a:lstStyle/>
          <a:p>
            <a:pPr marL="12700">
              <a:lnSpc>
                <a:spcPct val="100000"/>
              </a:lnSpc>
              <a:spcBef>
                <a:spcPts val="100"/>
              </a:spcBef>
            </a:pPr>
            <a:r>
              <a:rPr sz="1000" i="1" dirty="0">
                <a:latin typeface="Arial"/>
                <a:cs typeface="Arial"/>
              </a:rPr>
              <a:t>Replaces</a:t>
            </a:r>
            <a:r>
              <a:rPr sz="1000" i="1" spc="-40" dirty="0">
                <a:latin typeface="Arial"/>
                <a:cs typeface="Arial"/>
              </a:rPr>
              <a:t> </a:t>
            </a:r>
            <a:r>
              <a:rPr sz="1000" i="1" dirty="0">
                <a:latin typeface="Arial"/>
                <a:cs typeface="Arial"/>
              </a:rPr>
              <a:t>a</a:t>
            </a:r>
            <a:r>
              <a:rPr sz="1000" i="1" spc="-35" dirty="0">
                <a:latin typeface="Arial"/>
                <a:cs typeface="Arial"/>
              </a:rPr>
              <a:t> </a:t>
            </a:r>
            <a:r>
              <a:rPr sz="1000" i="1" spc="-20" dirty="0">
                <a:latin typeface="Arial"/>
                <a:cs typeface="Arial"/>
              </a:rPr>
              <a:t>noun</a:t>
            </a:r>
            <a:endParaRPr sz="1000">
              <a:latin typeface="Arial"/>
              <a:cs typeface="Arial"/>
            </a:endParaRPr>
          </a:p>
        </p:txBody>
      </p:sp>
      <p:sp>
        <p:nvSpPr>
          <p:cNvPr id="54" name="object 54"/>
          <p:cNvSpPr txBox="1"/>
          <p:nvPr/>
        </p:nvSpPr>
        <p:spPr>
          <a:xfrm>
            <a:off x="1352410" y="8766122"/>
            <a:ext cx="1432560" cy="177800"/>
          </a:xfrm>
          <a:prstGeom prst="rect">
            <a:avLst/>
          </a:prstGeom>
        </p:spPr>
        <p:txBody>
          <a:bodyPr vert="horz" wrap="square" lIns="0" tIns="12700" rIns="0" bIns="0" rtlCol="0">
            <a:spAutoFit/>
          </a:bodyPr>
          <a:lstStyle/>
          <a:p>
            <a:pPr marL="12700">
              <a:lnSpc>
                <a:spcPct val="100000"/>
              </a:lnSpc>
              <a:spcBef>
                <a:spcPts val="100"/>
              </a:spcBef>
            </a:pPr>
            <a:r>
              <a:rPr sz="1000" i="1" dirty="0">
                <a:latin typeface="Arial"/>
                <a:cs typeface="Arial"/>
              </a:rPr>
              <a:t>‘it’</a:t>
            </a:r>
            <a:r>
              <a:rPr sz="1000" i="1" spc="110" dirty="0">
                <a:latin typeface="Arial"/>
                <a:cs typeface="Arial"/>
              </a:rPr>
              <a:t> </a:t>
            </a:r>
            <a:r>
              <a:rPr sz="1000" i="1" dirty="0">
                <a:latin typeface="Arial"/>
                <a:cs typeface="Arial"/>
              </a:rPr>
              <a:t>‘they’</a:t>
            </a:r>
            <a:r>
              <a:rPr sz="1000" i="1" spc="110" dirty="0">
                <a:latin typeface="Arial"/>
                <a:cs typeface="Arial"/>
              </a:rPr>
              <a:t> </a:t>
            </a:r>
            <a:r>
              <a:rPr sz="1000" i="1" dirty="0">
                <a:latin typeface="Arial"/>
                <a:cs typeface="Arial"/>
              </a:rPr>
              <a:t>‘we’</a:t>
            </a:r>
            <a:r>
              <a:rPr sz="1000" i="1" spc="110" dirty="0">
                <a:latin typeface="Arial"/>
                <a:cs typeface="Arial"/>
              </a:rPr>
              <a:t> </a:t>
            </a:r>
            <a:r>
              <a:rPr sz="1000" i="1" dirty="0">
                <a:latin typeface="Arial"/>
                <a:cs typeface="Arial"/>
              </a:rPr>
              <a:t>‘us’</a:t>
            </a:r>
            <a:r>
              <a:rPr sz="1000" i="1" spc="114" dirty="0">
                <a:latin typeface="Arial"/>
                <a:cs typeface="Arial"/>
              </a:rPr>
              <a:t> </a:t>
            </a:r>
            <a:r>
              <a:rPr sz="1000" i="1" dirty="0">
                <a:latin typeface="Arial"/>
                <a:cs typeface="Arial"/>
              </a:rPr>
              <a:t>‘I’</a:t>
            </a:r>
            <a:r>
              <a:rPr sz="1000" i="1" spc="110" dirty="0">
                <a:latin typeface="Arial"/>
                <a:cs typeface="Arial"/>
              </a:rPr>
              <a:t> </a:t>
            </a:r>
            <a:r>
              <a:rPr sz="1000" i="1" spc="-20" dirty="0">
                <a:latin typeface="Arial"/>
                <a:cs typeface="Arial"/>
              </a:rPr>
              <a:t>‘my’</a:t>
            </a:r>
            <a:endParaRPr sz="1000">
              <a:latin typeface="Arial"/>
              <a:cs typeface="Arial"/>
            </a:endParaRPr>
          </a:p>
        </p:txBody>
      </p:sp>
      <p:sp>
        <p:nvSpPr>
          <p:cNvPr id="55" name="object 55"/>
          <p:cNvSpPr txBox="1"/>
          <p:nvPr/>
        </p:nvSpPr>
        <p:spPr>
          <a:xfrm>
            <a:off x="3830828" y="8460685"/>
            <a:ext cx="314960" cy="177800"/>
          </a:xfrm>
          <a:prstGeom prst="rect">
            <a:avLst/>
          </a:prstGeom>
        </p:spPr>
        <p:txBody>
          <a:bodyPr vert="horz" wrap="square" lIns="0" tIns="12700" rIns="0" bIns="0" rtlCol="0">
            <a:spAutoFit/>
          </a:bodyPr>
          <a:lstStyle/>
          <a:p>
            <a:pPr marL="12700">
              <a:lnSpc>
                <a:spcPct val="100000"/>
              </a:lnSpc>
              <a:spcBef>
                <a:spcPts val="100"/>
              </a:spcBef>
            </a:pPr>
            <a:r>
              <a:rPr sz="1000" b="1" spc="-20" dirty="0">
                <a:latin typeface="Arial"/>
                <a:cs typeface="Arial"/>
              </a:rPr>
              <a:t>Tone</a:t>
            </a:r>
            <a:endParaRPr sz="1000">
              <a:latin typeface="Arial"/>
              <a:cs typeface="Arial"/>
            </a:endParaRPr>
          </a:p>
        </p:txBody>
      </p:sp>
      <p:sp>
        <p:nvSpPr>
          <p:cNvPr id="56" name="object 56"/>
          <p:cNvSpPr txBox="1"/>
          <p:nvPr/>
        </p:nvSpPr>
        <p:spPr>
          <a:xfrm>
            <a:off x="4778057" y="8461322"/>
            <a:ext cx="2079625" cy="808990"/>
          </a:xfrm>
          <a:prstGeom prst="rect">
            <a:avLst/>
          </a:prstGeom>
        </p:spPr>
        <p:txBody>
          <a:bodyPr vert="horz" wrap="square" lIns="0" tIns="12700" rIns="0" bIns="0" rtlCol="0">
            <a:spAutoFit/>
          </a:bodyPr>
          <a:lstStyle/>
          <a:p>
            <a:pPr marL="12700" marR="141605">
              <a:lnSpc>
                <a:spcPct val="100000"/>
              </a:lnSpc>
              <a:spcBef>
                <a:spcPts val="100"/>
              </a:spcBef>
            </a:pPr>
            <a:r>
              <a:rPr sz="1000" i="1" dirty="0">
                <a:latin typeface="Arial"/>
                <a:cs typeface="Arial"/>
              </a:rPr>
              <a:t>Character</a:t>
            </a:r>
            <a:r>
              <a:rPr sz="1000" i="1" spc="20" dirty="0">
                <a:latin typeface="Arial"/>
                <a:cs typeface="Arial"/>
              </a:rPr>
              <a:t> </a:t>
            </a:r>
            <a:r>
              <a:rPr sz="1000" i="1" dirty="0">
                <a:latin typeface="Arial"/>
                <a:cs typeface="Arial"/>
              </a:rPr>
              <a:t>or</a:t>
            </a:r>
            <a:r>
              <a:rPr sz="1000" i="1" spc="25" dirty="0">
                <a:latin typeface="Arial"/>
                <a:cs typeface="Arial"/>
              </a:rPr>
              <a:t> </a:t>
            </a:r>
            <a:r>
              <a:rPr sz="1000" i="1" dirty="0">
                <a:latin typeface="Arial"/>
                <a:cs typeface="Arial"/>
              </a:rPr>
              <a:t>mood</a:t>
            </a:r>
            <a:r>
              <a:rPr sz="1000" i="1" spc="25" dirty="0">
                <a:latin typeface="Arial"/>
                <a:cs typeface="Arial"/>
              </a:rPr>
              <a:t> </a:t>
            </a:r>
            <a:r>
              <a:rPr sz="1000" i="1" dirty="0">
                <a:latin typeface="Arial"/>
                <a:cs typeface="Arial"/>
              </a:rPr>
              <a:t>created</a:t>
            </a:r>
            <a:r>
              <a:rPr sz="1000" i="1" spc="25" dirty="0">
                <a:latin typeface="Arial"/>
                <a:cs typeface="Arial"/>
              </a:rPr>
              <a:t> </a:t>
            </a:r>
            <a:r>
              <a:rPr sz="1000" i="1" dirty="0">
                <a:latin typeface="Arial"/>
                <a:cs typeface="Arial"/>
              </a:rPr>
              <a:t>by</a:t>
            </a:r>
            <a:r>
              <a:rPr sz="1000" i="1" spc="25" dirty="0">
                <a:latin typeface="Arial"/>
                <a:cs typeface="Arial"/>
              </a:rPr>
              <a:t> </a:t>
            </a:r>
            <a:r>
              <a:rPr sz="1000" i="1" spc="-25" dirty="0">
                <a:latin typeface="Arial"/>
                <a:cs typeface="Arial"/>
              </a:rPr>
              <a:t>the </a:t>
            </a:r>
            <a:r>
              <a:rPr sz="1000" i="1" spc="-10" dirty="0">
                <a:latin typeface="Arial"/>
                <a:cs typeface="Arial"/>
              </a:rPr>
              <a:t>language</a:t>
            </a:r>
            <a:endParaRPr sz="1000">
              <a:latin typeface="Arial"/>
              <a:cs typeface="Arial"/>
            </a:endParaRPr>
          </a:p>
          <a:p>
            <a:pPr marL="12700">
              <a:lnSpc>
                <a:spcPct val="100000"/>
              </a:lnSpc>
              <a:spcBef>
                <a:spcPts val="500"/>
              </a:spcBef>
            </a:pPr>
            <a:r>
              <a:rPr sz="1000" i="1" dirty="0">
                <a:latin typeface="Arial"/>
                <a:cs typeface="Arial"/>
              </a:rPr>
              <a:t>‘it was</a:t>
            </a:r>
            <a:r>
              <a:rPr sz="1000" i="1" spc="5" dirty="0">
                <a:latin typeface="Arial"/>
                <a:cs typeface="Arial"/>
              </a:rPr>
              <a:t> </a:t>
            </a:r>
            <a:r>
              <a:rPr sz="1000" i="1" dirty="0">
                <a:latin typeface="Arial"/>
                <a:cs typeface="Arial"/>
              </a:rPr>
              <a:t>a</a:t>
            </a:r>
            <a:r>
              <a:rPr sz="1000" i="1" spc="5" dirty="0">
                <a:latin typeface="Arial"/>
                <a:cs typeface="Arial"/>
              </a:rPr>
              <a:t> </a:t>
            </a:r>
            <a:r>
              <a:rPr sz="1000" i="1" dirty="0">
                <a:latin typeface="Arial"/>
                <a:cs typeface="Arial"/>
              </a:rPr>
              <a:t>dank</a:t>
            </a:r>
            <a:r>
              <a:rPr sz="1000" i="1" spc="5" dirty="0">
                <a:latin typeface="Arial"/>
                <a:cs typeface="Arial"/>
              </a:rPr>
              <a:t> </a:t>
            </a:r>
            <a:r>
              <a:rPr sz="1000" i="1" dirty="0">
                <a:latin typeface="Arial"/>
                <a:cs typeface="Arial"/>
              </a:rPr>
              <a:t>office’</a:t>
            </a:r>
            <a:r>
              <a:rPr sz="1000" i="1" spc="5" dirty="0">
                <a:latin typeface="Arial"/>
                <a:cs typeface="Arial"/>
              </a:rPr>
              <a:t> </a:t>
            </a:r>
            <a:r>
              <a:rPr sz="1000" i="1" dirty="0">
                <a:latin typeface="Arial"/>
                <a:cs typeface="Arial"/>
              </a:rPr>
              <a:t>has</a:t>
            </a:r>
            <a:r>
              <a:rPr sz="1000" i="1" spc="5" dirty="0">
                <a:latin typeface="Arial"/>
                <a:cs typeface="Arial"/>
              </a:rPr>
              <a:t> </a:t>
            </a:r>
            <a:r>
              <a:rPr sz="1000" i="1" dirty="0">
                <a:latin typeface="Arial"/>
                <a:cs typeface="Arial"/>
              </a:rPr>
              <a:t>a</a:t>
            </a:r>
            <a:r>
              <a:rPr sz="1000" i="1" spc="5" dirty="0">
                <a:latin typeface="Arial"/>
                <a:cs typeface="Arial"/>
              </a:rPr>
              <a:t> </a:t>
            </a:r>
            <a:r>
              <a:rPr sz="1000" i="1" dirty="0">
                <a:latin typeface="Arial"/>
                <a:cs typeface="Arial"/>
              </a:rPr>
              <a:t>dark</a:t>
            </a:r>
            <a:r>
              <a:rPr sz="1000" i="1" spc="5" dirty="0">
                <a:latin typeface="Arial"/>
                <a:cs typeface="Arial"/>
              </a:rPr>
              <a:t> </a:t>
            </a:r>
            <a:r>
              <a:rPr sz="1000" i="1" spc="-20" dirty="0">
                <a:latin typeface="Arial"/>
                <a:cs typeface="Arial"/>
              </a:rPr>
              <a:t>tone</a:t>
            </a:r>
            <a:endParaRPr sz="1000">
              <a:latin typeface="Arial"/>
              <a:cs typeface="Arial"/>
            </a:endParaRPr>
          </a:p>
          <a:p>
            <a:pPr marL="12700">
              <a:lnSpc>
                <a:spcPct val="100000"/>
              </a:lnSpc>
              <a:spcBef>
                <a:spcPts val="865"/>
              </a:spcBef>
            </a:pPr>
            <a:r>
              <a:rPr sz="1000" i="1" dirty="0">
                <a:latin typeface="Arial"/>
                <a:cs typeface="Arial"/>
              </a:rPr>
              <a:t>Action,</a:t>
            </a:r>
            <a:r>
              <a:rPr sz="1000" i="1" spc="35" dirty="0">
                <a:latin typeface="Arial"/>
                <a:cs typeface="Arial"/>
              </a:rPr>
              <a:t> </a:t>
            </a:r>
            <a:r>
              <a:rPr sz="1000" i="1" dirty="0">
                <a:latin typeface="Arial"/>
                <a:cs typeface="Arial"/>
              </a:rPr>
              <a:t>state,</a:t>
            </a:r>
            <a:r>
              <a:rPr sz="1000" i="1" spc="35" dirty="0">
                <a:latin typeface="Arial"/>
                <a:cs typeface="Arial"/>
              </a:rPr>
              <a:t> </a:t>
            </a:r>
            <a:r>
              <a:rPr sz="1000" i="1" dirty="0">
                <a:latin typeface="Arial"/>
                <a:cs typeface="Arial"/>
              </a:rPr>
              <a:t>or</a:t>
            </a:r>
            <a:r>
              <a:rPr sz="1000" i="1" spc="35" dirty="0">
                <a:latin typeface="Arial"/>
                <a:cs typeface="Arial"/>
              </a:rPr>
              <a:t> </a:t>
            </a:r>
            <a:r>
              <a:rPr sz="1000" i="1" spc="-10" dirty="0">
                <a:latin typeface="Arial"/>
                <a:cs typeface="Arial"/>
              </a:rPr>
              <a:t>occurrence</a:t>
            </a:r>
            <a:endParaRPr sz="1000">
              <a:latin typeface="Arial"/>
              <a:cs typeface="Arial"/>
            </a:endParaRPr>
          </a:p>
        </p:txBody>
      </p:sp>
      <p:sp>
        <p:nvSpPr>
          <p:cNvPr id="57" name="object 57"/>
          <p:cNvSpPr txBox="1"/>
          <p:nvPr/>
        </p:nvSpPr>
        <p:spPr>
          <a:xfrm>
            <a:off x="330779" y="9091373"/>
            <a:ext cx="524510" cy="177800"/>
          </a:xfrm>
          <a:prstGeom prst="rect">
            <a:avLst/>
          </a:prstGeom>
        </p:spPr>
        <p:txBody>
          <a:bodyPr vert="horz" wrap="square" lIns="0" tIns="12700" rIns="0" bIns="0" rtlCol="0">
            <a:spAutoFit/>
          </a:bodyPr>
          <a:lstStyle/>
          <a:p>
            <a:pPr marL="12700">
              <a:lnSpc>
                <a:spcPct val="100000"/>
              </a:lnSpc>
              <a:spcBef>
                <a:spcPts val="100"/>
              </a:spcBef>
            </a:pPr>
            <a:r>
              <a:rPr sz="1000" b="1" spc="-10" dirty="0">
                <a:latin typeface="Arial"/>
                <a:cs typeface="Arial"/>
              </a:rPr>
              <a:t>Prosody</a:t>
            </a:r>
            <a:endParaRPr sz="1000">
              <a:latin typeface="Arial"/>
              <a:cs typeface="Arial"/>
            </a:endParaRPr>
          </a:p>
        </p:txBody>
      </p:sp>
      <p:sp>
        <p:nvSpPr>
          <p:cNvPr id="58" name="object 58"/>
          <p:cNvSpPr txBox="1"/>
          <p:nvPr/>
        </p:nvSpPr>
        <p:spPr>
          <a:xfrm>
            <a:off x="1352410" y="9092010"/>
            <a:ext cx="2245995" cy="330200"/>
          </a:xfrm>
          <a:prstGeom prst="rect">
            <a:avLst/>
          </a:prstGeom>
        </p:spPr>
        <p:txBody>
          <a:bodyPr vert="horz" wrap="square" lIns="0" tIns="12700" rIns="0" bIns="0" rtlCol="0">
            <a:spAutoFit/>
          </a:bodyPr>
          <a:lstStyle/>
          <a:p>
            <a:pPr marL="12700" marR="5080">
              <a:lnSpc>
                <a:spcPct val="100000"/>
              </a:lnSpc>
              <a:spcBef>
                <a:spcPts val="100"/>
              </a:spcBef>
            </a:pPr>
            <a:r>
              <a:rPr sz="1000" i="1" dirty="0">
                <a:latin typeface="Arial"/>
                <a:cs typeface="Arial"/>
              </a:rPr>
              <a:t>Pattern</a:t>
            </a:r>
            <a:r>
              <a:rPr sz="1000" i="1" spc="20" dirty="0">
                <a:latin typeface="Arial"/>
                <a:cs typeface="Arial"/>
              </a:rPr>
              <a:t> </a:t>
            </a:r>
            <a:r>
              <a:rPr sz="1000" i="1" dirty="0">
                <a:latin typeface="Arial"/>
                <a:cs typeface="Arial"/>
              </a:rPr>
              <a:t>of</a:t>
            </a:r>
            <a:r>
              <a:rPr sz="1000" i="1" spc="20" dirty="0">
                <a:latin typeface="Arial"/>
                <a:cs typeface="Arial"/>
              </a:rPr>
              <a:t> </a:t>
            </a:r>
            <a:r>
              <a:rPr sz="1000" i="1" dirty="0">
                <a:latin typeface="Arial"/>
                <a:cs typeface="Arial"/>
              </a:rPr>
              <a:t>a</a:t>
            </a:r>
            <a:r>
              <a:rPr sz="1000" i="1" spc="20" dirty="0">
                <a:latin typeface="Arial"/>
                <a:cs typeface="Arial"/>
              </a:rPr>
              <a:t> </a:t>
            </a:r>
            <a:r>
              <a:rPr sz="1000" i="1" dirty="0">
                <a:latin typeface="Arial"/>
                <a:cs typeface="Arial"/>
              </a:rPr>
              <a:t>particular</a:t>
            </a:r>
            <a:r>
              <a:rPr sz="1000" i="1" spc="20" dirty="0">
                <a:latin typeface="Arial"/>
                <a:cs typeface="Arial"/>
              </a:rPr>
              <a:t> </a:t>
            </a:r>
            <a:r>
              <a:rPr sz="1000" i="1" dirty="0">
                <a:latin typeface="Arial"/>
                <a:cs typeface="Arial"/>
              </a:rPr>
              <a:t>rhythm,</a:t>
            </a:r>
            <a:r>
              <a:rPr sz="1000" i="1" spc="20" dirty="0">
                <a:latin typeface="Arial"/>
                <a:cs typeface="Arial"/>
              </a:rPr>
              <a:t> </a:t>
            </a:r>
            <a:r>
              <a:rPr sz="1000" i="1" spc="-10" dirty="0">
                <a:latin typeface="Arial"/>
                <a:cs typeface="Arial"/>
              </a:rPr>
              <a:t>structure </a:t>
            </a:r>
            <a:r>
              <a:rPr sz="1000" i="1" dirty="0">
                <a:latin typeface="Arial"/>
                <a:cs typeface="Arial"/>
              </a:rPr>
              <a:t>and/or</a:t>
            </a:r>
            <a:r>
              <a:rPr sz="1000" i="1" spc="80" dirty="0">
                <a:latin typeface="Arial"/>
                <a:cs typeface="Arial"/>
              </a:rPr>
              <a:t> </a:t>
            </a:r>
            <a:r>
              <a:rPr sz="1000" i="1" spc="-10" dirty="0">
                <a:latin typeface="Arial"/>
                <a:cs typeface="Arial"/>
              </a:rPr>
              <a:t>sound</a:t>
            </a:r>
            <a:endParaRPr sz="1000">
              <a:latin typeface="Arial"/>
              <a:cs typeface="Arial"/>
            </a:endParaRPr>
          </a:p>
        </p:txBody>
      </p:sp>
      <p:sp>
        <p:nvSpPr>
          <p:cNvPr id="59" name="object 59"/>
          <p:cNvSpPr txBox="1"/>
          <p:nvPr/>
        </p:nvSpPr>
        <p:spPr>
          <a:xfrm>
            <a:off x="3830828" y="9091373"/>
            <a:ext cx="298450" cy="177800"/>
          </a:xfrm>
          <a:prstGeom prst="rect">
            <a:avLst/>
          </a:prstGeom>
        </p:spPr>
        <p:txBody>
          <a:bodyPr vert="horz" wrap="square" lIns="0" tIns="12700" rIns="0" bIns="0" rtlCol="0">
            <a:spAutoFit/>
          </a:bodyPr>
          <a:lstStyle/>
          <a:p>
            <a:pPr marL="12700">
              <a:lnSpc>
                <a:spcPct val="100000"/>
              </a:lnSpc>
              <a:spcBef>
                <a:spcPts val="100"/>
              </a:spcBef>
            </a:pPr>
            <a:r>
              <a:rPr sz="1000" b="1" spc="-20" dirty="0">
                <a:latin typeface="Arial"/>
                <a:cs typeface="Arial"/>
              </a:rPr>
              <a:t>Verb</a:t>
            </a:r>
            <a:endParaRPr sz="1000">
              <a:latin typeface="Arial"/>
              <a:cs typeface="Arial"/>
            </a:endParaRPr>
          </a:p>
        </p:txBody>
      </p:sp>
      <p:sp>
        <p:nvSpPr>
          <p:cNvPr id="60" name="object 60"/>
          <p:cNvSpPr txBox="1"/>
          <p:nvPr/>
        </p:nvSpPr>
        <p:spPr>
          <a:xfrm>
            <a:off x="4778057" y="9396810"/>
            <a:ext cx="1060450" cy="177800"/>
          </a:xfrm>
          <a:prstGeom prst="rect">
            <a:avLst/>
          </a:prstGeom>
        </p:spPr>
        <p:txBody>
          <a:bodyPr vert="horz" wrap="square" lIns="0" tIns="12700" rIns="0" bIns="0" rtlCol="0">
            <a:spAutoFit/>
          </a:bodyPr>
          <a:lstStyle/>
          <a:p>
            <a:pPr marL="12700">
              <a:lnSpc>
                <a:spcPct val="100000"/>
              </a:lnSpc>
              <a:spcBef>
                <a:spcPts val="100"/>
              </a:spcBef>
            </a:pPr>
            <a:r>
              <a:rPr sz="1000" i="1" dirty="0">
                <a:latin typeface="Arial"/>
                <a:cs typeface="Arial"/>
              </a:rPr>
              <a:t>‘is’</a:t>
            </a:r>
            <a:r>
              <a:rPr sz="1000" i="1" spc="75" dirty="0">
                <a:latin typeface="Arial"/>
                <a:cs typeface="Arial"/>
              </a:rPr>
              <a:t> </a:t>
            </a:r>
            <a:r>
              <a:rPr sz="1000" i="1" dirty="0">
                <a:latin typeface="Arial"/>
                <a:cs typeface="Arial"/>
              </a:rPr>
              <a:t>‘arrived’</a:t>
            </a:r>
            <a:r>
              <a:rPr sz="1000" i="1" spc="75" dirty="0">
                <a:latin typeface="Arial"/>
                <a:cs typeface="Arial"/>
              </a:rPr>
              <a:t> </a:t>
            </a:r>
            <a:r>
              <a:rPr sz="1000" i="1" spc="-10" dirty="0">
                <a:latin typeface="Arial"/>
                <a:cs typeface="Arial"/>
              </a:rPr>
              <a:t>‘must’</a:t>
            </a:r>
            <a:endParaRPr sz="1000">
              <a:latin typeface="Arial"/>
              <a:cs typeface="Arial"/>
            </a:endParaRPr>
          </a:p>
        </p:txBody>
      </p:sp>
      <p:sp>
        <p:nvSpPr>
          <p:cNvPr id="61" name="object 61"/>
          <p:cNvSpPr txBox="1"/>
          <p:nvPr/>
        </p:nvSpPr>
        <p:spPr>
          <a:xfrm>
            <a:off x="330779" y="9722062"/>
            <a:ext cx="548005" cy="177800"/>
          </a:xfrm>
          <a:prstGeom prst="rect">
            <a:avLst/>
          </a:prstGeom>
        </p:spPr>
        <p:txBody>
          <a:bodyPr vert="horz" wrap="square" lIns="0" tIns="12700" rIns="0" bIns="0" rtlCol="0">
            <a:spAutoFit/>
          </a:bodyPr>
          <a:lstStyle/>
          <a:p>
            <a:pPr marL="12700">
              <a:lnSpc>
                <a:spcPct val="100000"/>
              </a:lnSpc>
              <a:spcBef>
                <a:spcPts val="100"/>
              </a:spcBef>
            </a:pPr>
            <a:r>
              <a:rPr sz="1000" b="1" spc="-10" dirty="0">
                <a:latin typeface="Arial"/>
                <a:cs typeface="Arial"/>
              </a:rPr>
              <a:t>Quatrain</a:t>
            </a:r>
            <a:endParaRPr sz="1000">
              <a:latin typeface="Arial"/>
              <a:cs typeface="Arial"/>
            </a:endParaRPr>
          </a:p>
        </p:txBody>
      </p:sp>
      <p:sp>
        <p:nvSpPr>
          <p:cNvPr id="62" name="object 62"/>
          <p:cNvSpPr txBox="1"/>
          <p:nvPr/>
        </p:nvSpPr>
        <p:spPr>
          <a:xfrm>
            <a:off x="1352410" y="9722698"/>
            <a:ext cx="916940" cy="177800"/>
          </a:xfrm>
          <a:prstGeom prst="rect">
            <a:avLst/>
          </a:prstGeom>
        </p:spPr>
        <p:txBody>
          <a:bodyPr vert="horz" wrap="square" lIns="0" tIns="12700" rIns="0" bIns="0" rtlCol="0">
            <a:spAutoFit/>
          </a:bodyPr>
          <a:lstStyle/>
          <a:p>
            <a:pPr marL="12700">
              <a:lnSpc>
                <a:spcPct val="100000"/>
              </a:lnSpc>
              <a:spcBef>
                <a:spcPts val="100"/>
              </a:spcBef>
            </a:pPr>
            <a:r>
              <a:rPr sz="1000" i="1" spc="-20" dirty="0">
                <a:latin typeface="Arial"/>
                <a:cs typeface="Arial"/>
              </a:rPr>
              <a:t>Four-</a:t>
            </a:r>
            <a:r>
              <a:rPr sz="1000" i="1" dirty="0">
                <a:latin typeface="Arial"/>
                <a:cs typeface="Arial"/>
              </a:rPr>
              <a:t>line</a:t>
            </a:r>
            <a:r>
              <a:rPr sz="1000" i="1" spc="60" dirty="0">
                <a:latin typeface="Arial"/>
                <a:cs typeface="Arial"/>
              </a:rPr>
              <a:t> </a:t>
            </a:r>
            <a:r>
              <a:rPr sz="1000" i="1" spc="-10" dirty="0">
                <a:latin typeface="Arial"/>
                <a:cs typeface="Arial"/>
              </a:rPr>
              <a:t>stanza</a:t>
            </a:r>
            <a:endParaRPr sz="1000">
              <a:latin typeface="Arial"/>
              <a:cs typeface="Arial"/>
            </a:endParaRPr>
          </a:p>
        </p:txBody>
      </p:sp>
      <p:sp>
        <p:nvSpPr>
          <p:cNvPr id="63" name="object 63"/>
          <p:cNvSpPr txBox="1"/>
          <p:nvPr/>
        </p:nvSpPr>
        <p:spPr>
          <a:xfrm>
            <a:off x="3830828" y="9722062"/>
            <a:ext cx="326390" cy="177800"/>
          </a:xfrm>
          <a:prstGeom prst="rect">
            <a:avLst/>
          </a:prstGeom>
        </p:spPr>
        <p:txBody>
          <a:bodyPr vert="horz" wrap="square" lIns="0" tIns="12700" rIns="0" bIns="0" rtlCol="0">
            <a:spAutoFit/>
          </a:bodyPr>
          <a:lstStyle/>
          <a:p>
            <a:pPr marL="12700">
              <a:lnSpc>
                <a:spcPct val="100000"/>
              </a:lnSpc>
              <a:spcBef>
                <a:spcPts val="100"/>
              </a:spcBef>
            </a:pPr>
            <a:r>
              <a:rPr sz="1000" b="1" spc="-10" dirty="0">
                <a:latin typeface="Arial"/>
                <a:cs typeface="Arial"/>
              </a:rPr>
              <a:t>Volta</a:t>
            </a:r>
            <a:endParaRPr sz="1000">
              <a:latin typeface="Arial"/>
              <a:cs typeface="Arial"/>
            </a:endParaRPr>
          </a:p>
        </p:txBody>
      </p:sp>
      <p:sp>
        <p:nvSpPr>
          <p:cNvPr id="64" name="object 64"/>
          <p:cNvSpPr txBox="1"/>
          <p:nvPr/>
        </p:nvSpPr>
        <p:spPr>
          <a:xfrm>
            <a:off x="4778057" y="9722698"/>
            <a:ext cx="2434590" cy="330200"/>
          </a:xfrm>
          <a:prstGeom prst="rect">
            <a:avLst/>
          </a:prstGeom>
        </p:spPr>
        <p:txBody>
          <a:bodyPr vert="horz" wrap="square" lIns="0" tIns="12700" rIns="0" bIns="0" rtlCol="0">
            <a:spAutoFit/>
          </a:bodyPr>
          <a:lstStyle/>
          <a:p>
            <a:pPr marL="12700" marR="5080">
              <a:lnSpc>
                <a:spcPct val="100000"/>
              </a:lnSpc>
              <a:spcBef>
                <a:spcPts val="100"/>
              </a:spcBef>
            </a:pPr>
            <a:r>
              <a:rPr sz="1000" i="1" dirty="0">
                <a:latin typeface="Arial"/>
                <a:cs typeface="Arial"/>
              </a:rPr>
              <a:t>Drastic</a:t>
            </a:r>
            <a:r>
              <a:rPr sz="1000" i="1" spc="25" dirty="0">
                <a:latin typeface="Arial"/>
                <a:cs typeface="Arial"/>
              </a:rPr>
              <a:t> </a:t>
            </a:r>
            <a:r>
              <a:rPr sz="1000" i="1" dirty="0">
                <a:latin typeface="Arial"/>
                <a:cs typeface="Arial"/>
              </a:rPr>
              <a:t>change</a:t>
            </a:r>
            <a:r>
              <a:rPr sz="1000" i="1" spc="30" dirty="0">
                <a:latin typeface="Arial"/>
                <a:cs typeface="Arial"/>
              </a:rPr>
              <a:t> </a:t>
            </a:r>
            <a:r>
              <a:rPr sz="1000" i="1" dirty="0">
                <a:latin typeface="Arial"/>
                <a:cs typeface="Arial"/>
              </a:rPr>
              <a:t>in</a:t>
            </a:r>
            <a:r>
              <a:rPr sz="1000" i="1" spc="30" dirty="0">
                <a:latin typeface="Arial"/>
                <a:cs typeface="Arial"/>
              </a:rPr>
              <a:t> </a:t>
            </a:r>
            <a:r>
              <a:rPr sz="1000" i="1" dirty="0">
                <a:latin typeface="Arial"/>
                <a:cs typeface="Arial"/>
              </a:rPr>
              <a:t>mood,</a:t>
            </a:r>
            <a:r>
              <a:rPr sz="1000" i="1" spc="30" dirty="0">
                <a:latin typeface="Arial"/>
                <a:cs typeface="Arial"/>
              </a:rPr>
              <a:t> </a:t>
            </a:r>
            <a:r>
              <a:rPr sz="1000" i="1" dirty="0">
                <a:latin typeface="Arial"/>
                <a:cs typeface="Arial"/>
              </a:rPr>
              <a:t>tone,</a:t>
            </a:r>
            <a:r>
              <a:rPr sz="1000" i="1" spc="30" dirty="0">
                <a:latin typeface="Arial"/>
                <a:cs typeface="Arial"/>
              </a:rPr>
              <a:t> </a:t>
            </a:r>
            <a:r>
              <a:rPr sz="1000" i="1" dirty="0">
                <a:latin typeface="Arial"/>
                <a:cs typeface="Arial"/>
              </a:rPr>
              <a:t>or</a:t>
            </a:r>
            <a:r>
              <a:rPr sz="1000" i="1" spc="30" dirty="0">
                <a:latin typeface="Arial"/>
                <a:cs typeface="Arial"/>
              </a:rPr>
              <a:t> </a:t>
            </a:r>
            <a:r>
              <a:rPr sz="1000" i="1" dirty="0">
                <a:latin typeface="Arial"/>
                <a:cs typeface="Arial"/>
              </a:rPr>
              <a:t>topic</a:t>
            </a:r>
            <a:r>
              <a:rPr sz="1000" i="1" spc="30" dirty="0">
                <a:latin typeface="Arial"/>
                <a:cs typeface="Arial"/>
              </a:rPr>
              <a:t> </a:t>
            </a:r>
            <a:r>
              <a:rPr sz="1000" i="1" dirty="0">
                <a:latin typeface="Arial"/>
                <a:cs typeface="Arial"/>
              </a:rPr>
              <a:t>in</a:t>
            </a:r>
            <a:r>
              <a:rPr sz="1000" i="1" spc="30" dirty="0">
                <a:latin typeface="Arial"/>
                <a:cs typeface="Arial"/>
              </a:rPr>
              <a:t> </a:t>
            </a:r>
            <a:r>
              <a:rPr sz="1000" i="1" spc="-50" dirty="0">
                <a:latin typeface="Arial"/>
                <a:cs typeface="Arial"/>
              </a:rPr>
              <a:t>a </a:t>
            </a:r>
            <a:r>
              <a:rPr sz="1000" i="1" spc="-20" dirty="0">
                <a:latin typeface="Arial"/>
                <a:cs typeface="Arial"/>
              </a:rPr>
              <a:t>poem</a:t>
            </a:r>
            <a:endParaRPr sz="1000">
              <a:latin typeface="Arial"/>
              <a:cs typeface="Arial"/>
            </a:endParaRPr>
          </a:p>
        </p:txBody>
      </p:sp>
      <p:sp>
        <p:nvSpPr>
          <p:cNvPr id="65" name="object 65"/>
          <p:cNvSpPr/>
          <p:nvPr/>
        </p:nvSpPr>
        <p:spPr>
          <a:xfrm>
            <a:off x="3780028" y="1490854"/>
            <a:ext cx="0" cy="8829675"/>
          </a:xfrm>
          <a:custGeom>
            <a:avLst/>
            <a:gdLst/>
            <a:ahLst/>
            <a:cxnLst/>
            <a:rect l="l" t="t" r="r" b="b"/>
            <a:pathLst>
              <a:path h="8829675">
                <a:moveTo>
                  <a:pt x="0" y="0"/>
                </a:moveTo>
                <a:lnTo>
                  <a:pt x="0" y="5676196"/>
                </a:lnTo>
              </a:path>
              <a:path h="8829675">
                <a:moveTo>
                  <a:pt x="0" y="5676196"/>
                </a:moveTo>
                <a:lnTo>
                  <a:pt x="0" y="8829639"/>
                </a:lnTo>
              </a:path>
            </a:pathLst>
          </a:custGeom>
          <a:ln w="25400">
            <a:solidFill>
              <a:srgbClr val="000000"/>
            </a:solidFill>
          </a:ln>
        </p:spPr>
        <p:txBody>
          <a:bodyPr wrap="square" lIns="0" tIns="0" rIns="0" bIns="0" rtlCol="0"/>
          <a:lstStyle/>
          <a:p>
            <a:endParaRPr/>
          </a:p>
        </p:txBody>
      </p:sp>
      <p:sp>
        <p:nvSpPr>
          <p:cNvPr id="66" name="object 66"/>
          <p:cNvSpPr/>
          <p:nvPr/>
        </p:nvSpPr>
        <p:spPr>
          <a:xfrm>
            <a:off x="279979" y="1490854"/>
            <a:ext cx="0" cy="8829675"/>
          </a:xfrm>
          <a:custGeom>
            <a:avLst/>
            <a:gdLst/>
            <a:ahLst/>
            <a:cxnLst/>
            <a:rect l="l" t="t" r="r" b="b"/>
            <a:pathLst>
              <a:path h="8829675">
                <a:moveTo>
                  <a:pt x="0" y="0"/>
                </a:moveTo>
                <a:lnTo>
                  <a:pt x="0" y="8829639"/>
                </a:lnTo>
              </a:path>
            </a:pathLst>
          </a:custGeom>
          <a:ln w="25400">
            <a:solidFill>
              <a:srgbClr val="000000"/>
            </a:solidFill>
          </a:ln>
        </p:spPr>
        <p:txBody>
          <a:bodyPr wrap="square" lIns="0" tIns="0" rIns="0" bIns="0" rtlCol="0"/>
          <a:lstStyle/>
          <a:p>
            <a:endParaRPr/>
          </a:p>
        </p:txBody>
      </p:sp>
      <p:pic>
        <p:nvPicPr>
          <p:cNvPr id="67" name="Picture 66">
            <a:extLst>
              <a:ext uri="{FF2B5EF4-FFF2-40B4-BE49-F238E27FC236}">
                <a16:creationId xmlns:a16="http://schemas.microsoft.com/office/drawing/2014/main" id="{E212444D-E5B5-6C96-219B-CAB1576A6BB0}"/>
              </a:ext>
            </a:extLst>
          </p:cNvPr>
          <p:cNvPicPr>
            <a:picLocks noChangeAspect="1"/>
          </p:cNvPicPr>
          <p:nvPr/>
        </p:nvPicPr>
        <p:blipFill>
          <a:blip r:embed="rId5">
            <a:duotone>
              <a:schemeClr val="accent4">
                <a:shade val="45000"/>
                <a:satMod val="135000"/>
              </a:schemeClr>
              <a:prstClr val="white"/>
            </a:duotone>
          </a:blip>
          <a:stretch>
            <a:fillRect/>
          </a:stretch>
        </p:blipFill>
        <p:spPr>
          <a:xfrm>
            <a:off x="0" y="10553372"/>
            <a:ext cx="7556500" cy="147352"/>
          </a:xfrm>
          <a:prstGeom prst="rect">
            <a:avLst/>
          </a:prstGeom>
        </p:spPr>
      </p:pic>
      <p:pic>
        <p:nvPicPr>
          <p:cNvPr id="68" name="Picture 67" descr="A close up of a logo&#10;&#10;Description automatically generated">
            <a:extLst>
              <a:ext uri="{FF2B5EF4-FFF2-40B4-BE49-F238E27FC236}">
                <a16:creationId xmlns:a16="http://schemas.microsoft.com/office/drawing/2014/main" id="{A0CA46E5-F1D1-7BC2-46BD-9EBD6205DCA4}"/>
              </a:ext>
            </a:extLst>
          </p:cNvPr>
          <p:cNvPicPr/>
          <p:nvPr/>
        </p:nvPicPr>
        <p:blipFill rotWithShape="1">
          <a:blip r:embed="rId6" cstate="print">
            <a:extLst>
              <a:ext uri="{28A0092B-C50C-407E-A947-70E740481C1C}">
                <a14:useLocalDpi xmlns:a14="http://schemas.microsoft.com/office/drawing/2010/main" val="0"/>
              </a:ext>
            </a:extLst>
          </a:blip>
          <a:srcRect l="7576" t="596" r="11212" b="37120"/>
          <a:stretch/>
        </p:blipFill>
        <p:spPr>
          <a:xfrm>
            <a:off x="6826250" y="133146"/>
            <a:ext cx="609600" cy="641554"/>
          </a:xfrm>
          <a:prstGeom prst="rect">
            <a:avLst/>
          </a:prstGeom>
          <a:effec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picture containing fireworks&#10;&#10;Description automatically generated">
            <a:extLst>
              <a:ext uri="{FF2B5EF4-FFF2-40B4-BE49-F238E27FC236}">
                <a16:creationId xmlns:a16="http://schemas.microsoft.com/office/drawing/2014/main" id="{748D0054-CC54-8A67-D3F3-20DB3D1931EB}"/>
              </a:ext>
            </a:extLst>
          </p:cNvPr>
          <p:cNvPicPr/>
          <p:nvPr/>
        </p:nvPicPr>
        <p:blipFill rotWithShape="1">
          <a:blip r:embed="rId2" cstate="print">
            <a:extLst>
              <a:ext uri="{28A0092B-C50C-407E-A947-70E740481C1C}">
                <a14:useLocalDpi xmlns:a14="http://schemas.microsoft.com/office/drawing/2010/main" val="0"/>
              </a:ext>
            </a:extLst>
          </a:blip>
          <a:srcRect l="12109" t="4224" r="12209"/>
          <a:stretch/>
        </p:blipFill>
        <p:spPr bwMode="auto">
          <a:xfrm>
            <a:off x="3442563" y="9256065"/>
            <a:ext cx="671375" cy="1103166"/>
          </a:xfrm>
          <a:prstGeom prst="rect">
            <a:avLst/>
          </a:prstGeom>
          <a:ln>
            <a:noFill/>
          </a:ln>
          <a:effectLst/>
          <a:extLst>
            <a:ext uri="{53640926-AAD7-44D8-BBD7-CCE9431645EC}">
              <a14:shadowObscured xmlns:a14="http://schemas.microsoft.com/office/drawing/2010/main"/>
            </a:ext>
          </a:extLst>
        </p:spPr>
      </p:pic>
      <p:pic>
        <p:nvPicPr>
          <p:cNvPr id="9" name="Google Shape;62;p14">
            <a:extLst>
              <a:ext uri="{FF2B5EF4-FFF2-40B4-BE49-F238E27FC236}">
                <a16:creationId xmlns:a16="http://schemas.microsoft.com/office/drawing/2014/main" id="{9D3D00C9-E7CF-25D3-357F-ABA283895D27}"/>
              </a:ext>
            </a:extLst>
          </p:cNvPr>
          <p:cNvPicPr preferRelativeResize="0">
            <a:picLocks noChangeAspect="1" noChangeArrowheads="1"/>
          </p:cNvPicPr>
          <p:nvPr/>
        </p:nvPicPr>
        <p:blipFill rotWithShape="1">
          <a:blip r:embed="rId3">
            <a:extLst>
              <a:ext uri="{28A0092B-C50C-407E-A947-70E740481C1C}">
                <a14:useLocalDpi xmlns:a14="http://schemas.microsoft.com/office/drawing/2010/main" val="0"/>
              </a:ext>
            </a:extLst>
          </a:blip>
          <a:srcRect l="2450" t="37299" r="2271" b="38884"/>
          <a:stretch/>
        </p:blipFill>
        <p:spPr bwMode="auto">
          <a:xfrm>
            <a:off x="940936" y="10508458"/>
            <a:ext cx="5674627" cy="676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0">
            <a:extLst>
              <a:ext uri="{FF2B5EF4-FFF2-40B4-BE49-F238E27FC236}">
                <a16:creationId xmlns:a16="http://schemas.microsoft.com/office/drawing/2014/main" id="{7297A1A4-6786-545C-9438-92FE60AE01CC}"/>
              </a:ext>
            </a:extLst>
          </p:cNvPr>
          <p:cNvPicPr>
            <a:picLocks noChangeAspect="1"/>
          </p:cNvPicPr>
          <p:nvPr/>
        </p:nvPicPr>
        <p:blipFill>
          <a:blip r:embed="rId4"/>
          <a:stretch>
            <a:fillRect/>
          </a:stretch>
        </p:blipFill>
        <p:spPr>
          <a:xfrm>
            <a:off x="120650" y="117293"/>
            <a:ext cx="1283771" cy="1283771"/>
          </a:xfrm>
          <a:prstGeom prst="rect">
            <a:avLst/>
          </a:prstGeom>
        </p:spPr>
      </p:pic>
      <p:pic>
        <p:nvPicPr>
          <p:cNvPr id="12" name="Graphic 11">
            <a:extLst>
              <a:ext uri="{FF2B5EF4-FFF2-40B4-BE49-F238E27FC236}">
                <a16:creationId xmlns:a16="http://schemas.microsoft.com/office/drawing/2014/main" id="{6A60035A-1F26-7924-C9D2-C5025B05FD18}"/>
              </a:ext>
            </a:extLst>
          </p:cNvPr>
          <p:cNvPicPr>
            <a:picLocks noChangeAspect="1"/>
          </p:cNvPicPr>
          <p:nvPr/>
        </p:nvPicPr>
        <p:blipFill rotWithShape="1">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l="26700" t="10825" r="27924" b="34828"/>
          <a:stretch/>
        </p:blipFill>
        <p:spPr>
          <a:xfrm>
            <a:off x="537610" y="-332212"/>
            <a:ext cx="11430087" cy="11978483"/>
          </a:xfrm>
          <a:prstGeom prst="rect">
            <a:avLst/>
          </a:prstGeom>
        </p:spPr>
      </p:pic>
    </p:spTree>
    <p:extLst>
      <p:ext uri="{BB962C8B-B14F-4D97-AF65-F5344CB8AC3E}">
        <p14:creationId xmlns:p14="http://schemas.microsoft.com/office/powerpoint/2010/main" val="11194430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a:extLst>
              <a:ext uri="{FF2B5EF4-FFF2-40B4-BE49-F238E27FC236}">
                <a16:creationId xmlns:a16="http://schemas.microsoft.com/office/drawing/2014/main" id="{796CE795-AC1A-E1F6-0326-8E6A1FD5FD88}"/>
              </a:ext>
            </a:extLst>
          </p:cNvPr>
          <p:cNvPicPr>
            <a:picLocks noChangeAspect="1"/>
          </p:cNvPicPr>
          <p:nvPr/>
        </p:nvPicPr>
        <p:blipFill>
          <a:blip r:embed="rId2"/>
          <a:stretch>
            <a:fillRect/>
          </a:stretch>
        </p:blipFill>
        <p:spPr>
          <a:xfrm>
            <a:off x="-4318" y="6962834"/>
            <a:ext cx="3493311" cy="3718882"/>
          </a:xfrm>
          <a:prstGeom prst="rect">
            <a:avLst/>
          </a:prstGeom>
        </p:spPr>
      </p:pic>
      <p:sp>
        <p:nvSpPr>
          <p:cNvPr id="2" name="object 2"/>
          <p:cNvSpPr txBox="1">
            <a:spLocks noGrp="1"/>
          </p:cNvSpPr>
          <p:nvPr>
            <p:ph type="title"/>
          </p:nvPr>
        </p:nvSpPr>
        <p:spPr>
          <a:xfrm>
            <a:off x="469900" y="474322"/>
            <a:ext cx="4829175" cy="787400"/>
          </a:xfrm>
          <a:prstGeom prst="rect">
            <a:avLst/>
          </a:prstGeom>
        </p:spPr>
        <p:txBody>
          <a:bodyPr vert="horz" wrap="square" lIns="0" tIns="12700" rIns="0" bIns="0" rtlCol="0">
            <a:spAutoFit/>
          </a:bodyPr>
          <a:lstStyle/>
          <a:p>
            <a:pPr marL="12700">
              <a:lnSpc>
                <a:spcPct val="100000"/>
              </a:lnSpc>
              <a:spcBef>
                <a:spcPts val="100"/>
              </a:spcBef>
            </a:pPr>
            <a:r>
              <a:rPr b="0" i="0" spc="-254" dirty="0">
                <a:latin typeface="Modern Love" panose="04090805081005020601" pitchFamily="82" charset="0"/>
              </a:rPr>
              <a:t>Unseen</a:t>
            </a:r>
            <a:r>
              <a:rPr b="0" i="0" spc="-459" dirty="0">
                <a:latin typeface="Modern Love" panose="04090805081005020601" pitchFamily="82" charset="0"/>
              </a:rPr>
              <a:t> </a:t>
            </a:r>
            <a:r>
              <a:rPr b="0" i="0" spc="-265" dirty="0">
                <a:latin typeface="Modern Love" panose="04090805081005020601" pitchFamily="82" charset="0"/>
              </a:rPr>
              <a:t>Poetry</a:t>
            </a:r>
          </a:p>
        </p:txBody>
      </p:sp>
      <p:sp>
        <p:nvSpPr>
          <p:cNvPr id="3" name="object 3"/>
          <p:cNvSpPr txBox="1"/>
          <p:nvPr/>
        </p:nvSpPr>
        <p:spPr>
          <a:xfrm>
            <a:off x="469900" y="1387044"/>
            <a:ext cx="6612255" cy="6076022"/>
          </a:xfrm>
          <a:prstGeom prst="rect">
            <a:avLst/>
          </a:prstGeom>
        </p:spPr>
        <p:txBody>
          <a:bodyPr vert="horz" wrap="square" lIns="0" tIns="12700" rIns="0" bIns="0" rtlCol="0">
            <a:spAutoFit/>
          </a:bodyPr>
          <a:lstStyle/>
          <a:p>
            <a:pPr marL="12700" algn="l">
              <a:spcBef>
                <a:spcPts val="100"/>
              </a:spcBef>
            </a:pPr>
            <a:r>
              <a:rPr sz="3000" b="1" dirty="0">
                <a:latin typeface="Calibri Light" panose="020F0302020204030204" pitchFamily="34" charset="0"/>
                <a:cs typeface="Calibri Light" panose="020F0302020204030204" pitchFamily="34" charset="0"/>
              </a:rPr>
              <a:t>What</a:t>
            </a:r>
            <a:r>
              <a:rPr sz="3000" b="1" spc="-40" dirty="0">
                <a:latin typeface="Calibri Light" panose="020F0302020204030204" pitchFamily="34" charset="0"/>
                <a:cs typeface="Calibri Light" panose="020F0302020204030204" pitchFamily="34" charset="0"/>
              </a:rPr>
              <a:t> </a:t>
            </a:r>
            <a:r>
              <a:rPr sz="3000" b="1" dirty="0">
                <a:latin typeface="Calibri Light" panose="020F0302020204030204" pitchFamily="34" charset="0"/>
                <a:cs typeface="Calibri Light" panose="020F0302020204030204" pitchFamily="34" charset="0"/>
              </a:rPr>
              <a:t>even</a:t>
            </a:r>
            <a:r>
              <a:rPr sz="3000" b="1" spc="-35" dirty="0">
                <a:latin typeface="Calibri Light" panose="020F0302020204030204" pitchFamily="34" charset="0"/>
                <a:cs typeface="Calibri Light" panose="020F0302020204030204" pitchFamily="34" charset="0"/>
              </a:rPr>
              <a:t> </a:t>
            </a:r>
            <a:r>
              <a:rPr sz="3000" b="1" dirty="0">
                <a:latin typeface="Calibri Light" panose="020F0302020204030204" pitchFamily="34" charset="0"/>
                <a:cs typeface="Calibri Light" panose="020F0302020204030204" pitchFamily="34" charset="0"/>
              </a:rPr>
              <a:t>is</a:t>
            </a:r>
            <a:r>
              <a:rPr sz="3000" b="1" spc="-35" dirty="0">
                <a:latin typeface="Calibri Light" panose="020F0302020204030204" pitchFamily="34" charset="0"/>
                <a:cs typeface="Calibri Light" panose="020F0302020204030204" pitchFamily="34" charset="0"/>
              </a:rPr>
              <a:t> </a:t>
            </a:r>
            <a:r>
              <a:rPr sz="3000" b="1" spc="-25" dirty="0">
                <a:latin typeface="Calibri Light" panose="020F0302020204030204" pitchFamily="34" charset="0"/>
                <a:cs typeface="Calibri Light" panose="020F0302020204030204" pitchFamily="34" charset="0"/>
              </a:rPr>
              <a:t>it?</a:t>
            </a:r>
            <a:endParaRPr sz="3000" dirty="0">
              <a:latin typeface="Calibri Light" panose="020F0302020204030204" pitchFamily="34" charset="0"/>
              <a:cs typeface="Calibri Light" panose="020F0302020204030204" pitchFamily="34" charset="0"/>
            </a:endParaRPr>
          </a:p>
          <a:p>
            <a:pPr marL="20955" marR="5080" algn="l">
              <a:spcBef>
                <a:spcPts val="2415"/>
              </a:spcBef>
            </a:pPr>
            <a:r>
              <a:rPr sz="1400" dirty="0">
                <a:latin typeface="Calibri Light" panose="020F0302020204030204" pitchFamily="34" charset="0"/>
                <a:cs typeface="Calibri Light" panose="020F0302020204030204" pitchFamily="34" charset="0"/>
              </a:rPr>
              <a:t>We</a:t>
            </a:r>
            <a:r>
              <a:rPr sz="1400" spc="80" dirty="0">
                <a:latin typeface="Calibri Light" panose="020F0302020204030204" pitchFamily="34" charset="0"/>
                <a:cs typeface="Calibri Light" panose="020F0302020204030204" pitchFamily="34" charset="0"/>
              </a:rPr>
              <a:t> </a:t>
            </a:r>
            <a:r>
              <a:rPr sz="1400" dirty="0">
                <a:latin typeface="Calibri Light" panose="020F0302020204030204" pitchFamily="34" charset="0"/>
                <a:cs typeface="Calibri Light" panose="020F0302020204030204" pitchFamily="34" charset="0"/>
              </a:rPr>
              <a:t>all</a:t>
            </a:r>
            <a:r>
              <a:rPr sz="1400" spc="85" dirty="0">
                <a:latin typeface="Calibri Light" panose="020F0302020204030204" pitchFamily="34" charset="0"/>
                <a:cs typeface="Calibri Light" panose="020F0302020204030204" pitchFamily="34" charset="0"/>
              </a:rPr>
              <a:t> </a:t>
            </a:r>
            <a:r>
              <a:rPr sz="1400" dirty="0">
                <a:latin typeface="Calibri Light" panose="020F0302020204030204" pitchFamily="34" charset="0"/>
                <a:cs typeface="Calibri Light" panose="020F0302020204030204" pitchFamily="34" charset="0"/>
              </a:rPr>
              <a:t>know</a:t>
            </a:r>
            <a:r>
              <a:rPr sz="1400" spc="85" dirty="0">
                <a:latin typeface="Calibri Light" panose="020F0302020204030204" pitchFamily="34" charset="0"/>
                <a:cs typeface="Calibri Light" panose="020F0302020204030204" pitchFamily="34" charset="0"/>
              </a:rPr>
              <a:t> </a:t>
            </a:r>
            <a:r>
              <a:rPr sz="1400" dirty="0">
                <a:latin typeface="Calibri Light" panose="020F0302020204030204" pitchFamily="34" charset="0"/>
                <a:cs typeface="Calibri Light" panose="020F0302020204030204" pitchFamily="34" charset="0"/>
              </a:rPr>
              <a:t>GCSE</a:t>
            </a:r>
            <a:r>
              <a:rPr sz="1400" spc="85" dirty="0">
                <a:latin typeface="Calibri Light" panose="020F0302020204030204" pitchFamily="34" charset="0"/>
                <a:cs typeface="Calibri Light" panose="020F0302020204030204" pitchFamily="34" charset="0"/>
              </a:rPr>
              <a:t> </a:t>
            </a:r>
            <a:r>
              <a:rPr sz="1400" dirty="0">
                <a:latin typeface="Calibri Light" panose="020F0302020204030204" pitchFamily="34" charset="0"/>
                <a:cs typeface="Calibri Light" panose="020F0302020204030204" pitchFamily="34" charset="0"/>
              </a:rPr>
              <a:t>English</a:t>
            </a:r>
            <a:r>
              <a:rPr sz="1400" spc="85" dirty="0">
                <a:latin typeface="Calibri Light" panose="020F0302020204030204" pitchFamily="34" charset="0"/>
                <a:cs typeface="Calibri Light" panose="020F0302020204030204" pitchFamily="34" charset="0"/>
              </a:rPr>
              <a:t> </a:t>
            </a:r>
            <a:r>
              <a:rPr sz="1400" dirty="0">
                <a:latin typeface="Calibri Light" panose="020F0302020204030204" pitchFamily="34" charset="0"/>
                <a:cs typeface="Calibri Light" panose="020F0302020204030204" pitchFamily="34" charset="0"/>
              </a:rPr>
              <a:t>Literature</a:t>
            </a:r>
            <a:r>
              <a:rPr sz="1400" spc="85" dirty="0">
                <a:latin typeface="Calibri Light" panose="020F0302020204030204" pitchFamily="34" charset="0"/>
                <a:cs typeface="Calibri Light" panose="020F0302020204030204" pitchFamily="34" charset="0"/>
              </a:rPr>
              <a:t> </a:t>
            </a:r>
            <a:r>
              <a:rPr sz="1400" dirty="0">
                <a:latin typeface="Calibri Light" panose="020F0302020204030204" pitchFamily="34" charset="0"/>
                <a:cs typeface="Calibri Light" panose="020F0302020204030204" pitchFamily="34" charset="0"/>
              </a:rPr>
              <a:t>is</a:t>
            </a:r>
            <a:r>
              <a:rPr sz="1400" spc="85" dirty="0">
                <a:latin typeface="Calibri Light" panose="020F0302020204030204" pitchFamily="34" charset="0"/>
                <a:cs typeface="Calibri Light" panose="020F0302020204030204" pitchFamily="34" charset="0"/>
              </a:rPr>
              <a:t> </a:t>
            </a:r>
            <a:r>
              <a:rPr sz="1400" dirty="0">
                <a:latin typeface="Calibri Light" panose="020F0302020204030204" pitchFamily="34" charset="0"/>
                <a:cs typeface="Calibri Light" panose="020F0302020204030204" pitchFamily="34" charset="0"/>
              </a:rPr>
              <a:t>broken</a:t>
            </a:r>
            <a:r>
              <a:rPr sz="1400" spc="85" dirty="0">
                <a:latin typeface="Calibri Light" panose="020F0302020204030204" pitchFamily="34" charset="0"/>
                <a:cs typeface="Calibri Light" panose="020F0302020204030204" pitchFamily="34" charset="0"/>
              </a:rPr>
              <a:t> </a:t>
            </a:r>
            <a:r>
              <a:rPr sz="1400" dirty="0">
                <a:latin typeface="Calibri Light" panose="020F0302020204030204" pitchFamily="34" charset="0"/>
                <a:cs typeface="Calibri Light" panose="020F0302020204030204" pitchFamily="34" charset="0"/>
              </a:rPr>
              <a:t>into</a:t>
            </a:r>
            <a:r>
              <a:rPr sz="1400" spc="85" dirty="0">
                <a:latin typeface="Calibri Light" panose="020F0302020204030204" pitchFamily="34" charset="0"/>
                <a:cs typeface="Calibri Light" panose="020F0302020204030204" pitchFamily="34" charset="0"/>
              </a:rPr>
              <a:t> </a:t>
            </a:r>
            <a:r>
              <a:rPr sz="1400" b="1" dirty="0">
                <a:latin typeface="Calibri Light" panose="020F0302020204030204" pitchFamily="34" charset="0"/>
                <a:cs typeface="Calibri Light" panose="020F0302020204030204" pitchFamily="34" charset="0"/>
              </a:rPr>
              <a:t>two</a:t>
            </a:r>
            <a:r>
              <a:rPr sz="1400" b="1" spc="85" dirty="0">
                <a:latin typeface="Calibri Light" panose="020F0302020204030204" pitchFamily="34" charset="0"/>
                <a:cs typeface="Calibri Light" panose="020F0302020204030204" pitchFamily="34" charset="0"/>
              </a:rPr>
              <a:t> </a:t>
            </a:r>
            <a:r>
              <a:rPr sz="1400" b="1" dirty="0">
                <a:latin typeface="Calibri Light" panose="020F0302020204030204" pitchFamily="34" charset="0"/>
                <a:cs typeface="Calibri Light" panose="020F0302020204030204" pitchFamily="34" charset="0"/>
              </a:rPr>
              <a:t>papers</a:t>
            </a:r>
            <a:r>
              <a:rPr sz="1400" b="1" spc="80" dirty="0">
                <a:latin typeface="Calibri Light" panose="020F0302020204030204" pitchFamily="34" charset="0"/>
                <a:cs typeface="Calibri Light" panose="020F0302020204030204" pitchFamily="34" charset="0"/>
              </a:rPr>
              <a:t> </a:t>
            </a:r>
            <a:r>
              <a:rPr sz="1400" dirty="0">
                <a:latin typeface="Calibri Light" panose="020F0302020204030204" pitchFamily="34" charset="0"/>
                <a:cs typeface="Calibri Light" panose="020F0302020204030204" pitchFamily="34" charset="0"/>
              </a:rPr>
              <a:t>aptly</a:t>
            </a:r>
            <a:r>
              <a:rPr sz="1400" spc="85" dirty="0">
                <a:latin typeface="Calibri Light" panose="020F0302020204030204" pitchFamily="34" charset="0"/>
                <a:cs typeface="Calibri Light" panose="020F0302020204030204" pitchFamily="34" charset="0"/>
              </a:rPr>
              <a:t> </a:t>
            </a:r>
            <a:r>
              <a:rPr sz="1400" dirty="0">
                <a:latin typeface="Calibri Light" panose="020F0302020204030204" pitchFamily="34" charset="0"/>
                <a:cs typeface="Calibri Light" panose="020F0302020204030204" pitchFamily="34" charset="0"/>
              </a:rPr>
              <a:t>named</a:t>
            </a:r>
            <a:r>
              <a:rPr sz="1400" spc="85" dirty="0">
                <a:latin typeface="Calibri Light" panose="020F0302020204030204" pitchFamily="34" charset="0"/>
                <a:cs typeface="Calibri Light" panose="020F0302020204030204" pitchFamily="34" charset="0"/>
              </a:rPr>
              <a:t> </a:t>
            </a:r>
            <a:r>
              <a:rPr sz="1400" dirty="0">
                <a:latin typeface="Calibri Light" panose="020F0302020204030204" pitchFamily="34" charset="0"/>
                <a:cs typeface="Calibri Light" panose="020F0302020204030204" pitchFamily="34" charset="0"/>
              </a:rPr>
              <a:t>Paper</a:t>
            </a:r>
            <a:r>
              <a:rPr sz="1400" spc="85" dirty="0">
                <a:latin typeface="Calibri Light" panose="020F0302020204030204" pitchFamily="34" charset="0"/>
                <a:cs typeface="Calibri Light" panose="020F0302020204030204" pitchFamily="34" charset="0"/>
              </a:rPr>
              <a:t> </a:t>
            </a:r>
            <a:r>
              <a:rPr sz="1400" dirty="0">
                <a:latin typeface="Calibri Light" panose="020F0302020204030204" pitchFamily="34" charset="0"/>
                <a:cs typeface="Calibri Light" panose="020F0302020204030204" pitchFamily="34" charset="0"/>
              </a:rPr>
              <a:t>1</a:t>
            </a:r>
            <a:r>
              <a:rPr sz="1400" spc="85" dirty="0">
                <a:latin typeface="Calibri Light" panose="020F0302020204030204" pitchFamily="34" charset="0"/>
                <a:cs typeface="Calibri Light" panose="020F0302020204030204" pitchFamily="34" charset="0"/>
              </a:rPr>
              <a:t> </a:t>
            </a:r>
            <a:r>
              <a:rPr sz="1400" dirty="0">
                <a:latin typeface="Calibri Light" panose="020F0302020204030204" pitchFamily="34" charset="0"/>
                <a:cs typeface="Calibri Light" panose="020F0302020204030204" pitchFamily="34" charset="0"/>
              </a:rPr>
              <a:t>and,</a:t>
            </a:r>
            <a:r>
              <a:rPr sz="1400" spc="85" dirty="0">
                <a:latin typeface="Calibri Light" panose="020F0302020204030204" pitchFamily="34" charset="0"/>
                <a:cs typeface="Calibri Light" panose="020F0302020204030204" pitchFamily="34" charset="0"/>
              </a:rPr>
              <a:t> </a:t>
            </a:r>
            <a:r>
              <a:rPr sz="1400" spc="-25" dirty="0">
                <a:latin typeface="Calibri Light" panose="020F0302020204030204" pitchFamily="34" charset="0"/>
                <a:cs typeface="Calibri Light" panose="020F0302020204030204" pitchFamily="34" charset="0"/>
              </a:rPr>
              <a:t>you </a:t>
            </a:r>
            <a:r>
              <a:rPr sz="1400" dirty="0">
                <a:latin typeface="Calibri Light" panose="020F0302020204030204" pitchFamily="34" charset="0"/>
                <a:cs typeface="Calibri Light" panose="020F0302020204030204" pitchFamily="34" charset="0"/>
              </a:rPr>
              <a:t>guessed it, Paper</a:t>
            </a:r>
            <a:r>
              <a:rPr sz="1400" spc="5" dirty="0">
                <a:latin typeface="Calibri Light" panose="020F0302020204030204" pitchFamily="34" charset="0"/>
                <a:cs typeface="Calibri Light" panose="020F0302020204030204" pitchFamily="34" charset="0"/>
              </a:rPr>
              <a:t> </a:t>
            </a:r>
            <a:r>
              <a:rPr sz="1400" spc="-25" dirty="0">
                <a:latin typeface="Calibri Light" panose="020F0302020204030204" pitchFamily="34" charset="0"/>
                <a:cs typeface="Calibri Light" panose="020F0302020204030204" pitchFamily="34" charset="0"/>
              </a:rPr>
              <a:t>2.</a:t>
            </a:r>
            <a:endParaRPr lang="en-GB" sz="1400" dirty="0">
              <a:latin typeface="Calibri Light" panose="020F0302020204030204" pitchFamily="34" charset="0"/>
              <a:cs typeface="Calibri Light" panose="020F0302020204030204" pitchFamily="34" charset="0"/>
            </a:endParaRPr>
          </a:p>
          <a:p>
            <a:pPr marL="20955" marR="5080" algn="l"/>
            <a:endParaRPr lang="en-GB" sz="1400" dirty="0">
              <a:latin typeface="Calibri Light" panose="020F0302020204030204" pitchFamily="34" charset="0"/>
              <a:cs typeface="Calibri Light" panose="020F0302020204030204" pitchFamily="34" charset="0"/>
            </a:endParaRPr>
          </a:p>
          <a:p>
            <a:pPr marL="20955" marR="5080" algn="l"/>
            <a:r>
              <a:rPr lang="en-GB" sz="1400" dirty="0">
                <a:latin typeface="Calibri Light" panose="020F0302020204030204" pitchFamily="34" charset="0"/>
                <a:cs typeface="Calibri Light" panose="020F0302020204030204" pitchFamily="34" charset="0"/>
              </a:rPr>
              <a:t>Paper 1 for Literature covers ‘Macbeth’ and ‘A Christmas Carol’. This paper (Paper 2) focuses on ‘An Inspector Calls’, Power &amp; Conflict Poetry and Unseen Poetry.</a:t>
            </a:r>
          </a:p>
          <a:p>
            <a:pPr marL="20955" marR="5080" algn="l"/>
            <a:endParaRPr lang="en-GB" sz="1400" dirty="0">
              <a:latin typeface="Calibri Light" panose="020F0302020204030204" pitchFamily="34" charset="0"/>
              <a:cs typeface="Calibri Light" panose="020F0302020204030204" pitchFamily="34" charset="0"/>
            </a:endParaRPr>
          </a:p>
          <a:p>
            <a:pPr marL="20955" marR="5080" algn="l"/>
            <a:r>
              <a:rPr sz="1400" dirty="0">
                <a:latin typeface="Calibri Light" panose="020F0302020204030204" pitchFamily="34" charset="0"/>
                <a:cs typeface="Calibri Light" panose="020F0302020204030204" pitchFamily="34" charset="0"/>
              </a:rPr>
              <a:t>Section</a:t>
            </a:r>
            <a:r>
              <a:rPr sz="1400" spc="100" dirty="0">
                <a:latin typeface="Calibri Light" panose="020F0302020204030204" pitchFamily="34" charset="0"/>
                <a:cs typeface="Calibri Light" panose="020F0302020204030204" pitchFamily="34" charset="0"/>
              </a:rPr>
              <a:t> </a:t>
            </a:r>
            <a:r>
              <a:rPr sz="1400" dirty="0">
                <a:latin typeface="Calibri Light" panose="020F0302020204030204" pitchFamily="34" charset="0"/>
                <a:cs typeface="Calibri Light" panose="020F0302020204030204" pitchFamily="34" charset="0"/>
              </a:rPr>
              <a:t>C</a:t>
            </a:r>
            <a:r>
              <a:rPr sz="1400" spc="105" dirty="0">
                <a:latin typeface="Calibri Light" panose="020F0302020204030204" pitchFamily="34" charset="0"/>
                <a:cs typeface="Calibri Light" panose="020F0302020204030204" pitchFamily="34" charset="0"/>
              </a:rPr>
              <a:t> </a:t>
            </a:r>
            <a:r>
              <a:rPr sz="1400" dirty="0">
                <a:latin typeface="Calibri Light" panose="020F0302020204030204" pitchFamily="34" charset="0"/>
                <a:cs typeface="Calibri Light" panose="020F0302020204030204" pitchFamily="34" charset="0"/>
              </a:rPr>
              <a:t>of</a:t>
            </a:r>
            <a:r>
              <a:rPr sz="1400" spc="105" dirty="0">
                <a:latin typeface="Calibri Light" panose="020F0302020204030204" pitchFamily="34" charset="0"/>
                <a:cs typeface="Calibri Light" panose="020F0302020204030204" pitchFamily="34" charset="0"/>
              </a:rPr>
              <a:t> </a:t>
            </a:r>
            <a:r>
              <a:rPr sz="1400" dirty="0">
                <a:latin typeface="Calibri Light" panose="020F0302020204030204" pitchFamily="34" charset="0"/>
                <a:cs typeface="Calibri Light" panose="020F0302020204030204" pitchFamily="34" charset="0"/>
              </a:rPr>
              <a:t>Paper</a:t>
            </a:r>
            <a:r>
              <a:rPr sz="1400" spc="105" dirty="0">
                <a:latin typeface="Calibri Light" panose="020F0302020204030204" pitchFamily="34" charset="0"/>
                <a:cs typeface="Calibri Light" panose="020F0302020204030204" pitchFamily="34" charset="0"/>
              </a:rPr>
              <a:t> </a:t>
            </a:r>
            <a:r>
              <a:rPr sz="1400" dirty="0">
                <a:latin typeface="Calibri Light" panose="020F0302020204030204" pitchFamily="34" charset="0"/>
                <a:cs typeface="Calibri Light" panose="020F0302020204030204" pitchFamily="34" charset="0"/>
              </a:rPr>
              <a:t>2</a:t>
            </a:r>
            <a:r>
              <a:rPr sz="1400" spc="105" dirty="0">
                <a:latin typeface="Calibri Light" panose="020F0302020204030204" pitchFamily="34" charset="0"/>
                <a:cs typeface="Calibri Light" panose="020F0302020204030204" pitchFamily="34" charset="0"/>
              </a:rPr>
              <a:t> </a:t>
            </a:r>
            <a:r>
              <a:rPr sz="1400" dirty="0">
                <a:latin typeface="Calibri Light" panose="020F0302020204030204" pitchFamily="34" charset="0"/>
                <a:cs typeface="Calibri Light" panose="020F0302020204030204" pitchFamily="34" charset="0"/>
              </a:rPr>
              <a:t>is</a:t>
            </a:r>
            <a:r>
              <a:rPr sz="1400" spc="105" dirty="0">
                <a:latin typeface="Calibri Light" panose="020F0302020204030204" pitchFamily="34" charset="0"/>
                <a:cs typeface="Calibri Light" panose="020F0302020204030204" pitchFamily="34" charset="0"/>
              </a:rPr>
              <a:t> </a:t>
            </a:r>
            <a:r>
              <a:rPr sz="1400" dirty="0">
                <a:latin typeface="Calibri Light" panose="020F0302020204030204" pitchFamily="34" charset="0"/>
                <a:cs typeface="Calibri Light" panose="020F0302020204030204" pitchFamily="34" charset="0"/>
              </a:rPr>
              <a:t>the</a:t>
            </a:r>
            <a:r>
              <a:rPr sz="1400" spc="105" dirty="0">
                <a:latin typeface="Calibri Light" panose="020F0302020204030204" pitchFamily="34" charset="0"/>
                <a:cs typeface="Calibri Light" panose="020F0302020204030204" pitchFamily="34" charset="0"/>
              </a:rPr>
              <a:t> </a:t>
            </a:r>
            <a:r>
              <a:rPr sz="1400" dirty="0">
                <a:latin typeface="Calibri Light" panose="020F0302020204030204" pitchFamily="34" charset="0"/>
                <a:cs typeface="Calibri Light" panose="020F0302020204030204" pitchFamily="34" charset="0"/>
              </a:rPr>
              <a:t>Unseen</a:t>
            </a:r>
            <a:r>
              <a:rPr sz="1400" spc="105" dirty="0">
                <a:latin typeface="Calibri Light" panose="020F0302020204030204" pitchFamily="34" charset="0"/>
                <a:cs typeface="Calibri Light" panose="020F0302020204030204" pitchFamily="34" charset="0"/>
              </a:rPr>
              <a:t> </a:t>
            </a:r>
            <a:r>
              <a:rPr sz="1400" dirty="0">
                <a:latin typeface="Calibri Light" panose="020F0302020204030204" pitchFamily="34" charset="0"/>
                <a:cs typeface="Calibri Light" panose="020F0302020204030204" pitchFamily="34" charset="0"/>
              </a:rPr>
              <a:t>Poetry</a:t>
            </a:r>
            <a:r>
              <a:rPr sz="1400" spc="105" dirty="0">
                <a:latin typeface="Calibri Light" panose="020F0302020204030204" pitchFamily="34" charset="0"/>
                <a:cs typeface="Calibri Light" panose="020F0302020204030204" pitchFamily="34" charset="0"/>
              </a:rPr>
              <a:t> </a:t>
            </a:r>
            <a:r>
              <a:rPr sz="1400" dirty="0">
                <a:latin typeface="Calibri Light" panose="020F0302020204030204" pitchFamily="34" charset="0"/>
                <a:cs typeface="Calibri Light" panose="020F0302020204030204" pitchFamily="34" charset="0"/>
              </a:rPr>
              <a:t>section</a:t>
            </a:r>
            <a:r>
              <a:rPr sz="1400" spc="105" dirty="0">
                <a:latin typeface="Calibri Light" panose="020F0302020204030204" pitchFamily="34" charset="0"/>
                <a:cs typeface="Calibri Light" panose="020F0302020204030204" pitchFamily="34" charset="0"/>
              </a:rPr>
              <a:t> </a:t>
            </a:r>
            <a:r>
              <a:rPr sz="1400" dirty="0">
                <a:latin typeface="Calibri Light" panose="020F0302020204030204" pitchFamily="34" charset="0"/>
                <a:cs typeface="Calibri Light" panose="020F0302020204030204" pitchFamily="34" charset="0"/>
              </a:rPr>
              <a:t>which</a:t>
            </a:r>
            <a:r>
              <a:rPr sz="1400" spc="105" dirty="0">
                <a:latin typeface="Calibri Light" panose="020F0302020204030204" pitchFamily="34" charset="0"/>
                <a:cs typeface="Calibri Light" panose="020F0302020204030204" pitchFamily="34" charset="0"/>
              </a:rPr>
              <a:t> </a:t>
            </a:r>
            <a:r>
              <a:rPr sz="1400" dirty="0">
                <a:latin typeface="Calibri Light" panose="020F0302020204030204" pitchFamily="34" charset="0"/>
                <a:cs typeface="Calibri Light" panose="020F0302020204030204" pitchFamily="34" charset="0"/>
              </a:rPr>
              <a:t>is</a:t>
            </a:r>
            <a:r>
              <a:rPr sz="1400" spc="105" dirty="0">
                <a:latin typeface="Calibri Light" panose="020F0302020204030204" pitchFamily="34" charset="0"/>
                <a:cs typeface="Calibri Light" panose="020F0302020204030204" pitchFamily="34" charset="0"/>
              </a:rPr>
              <a:t> </a:t>
            </a:r>
            <a:r>
              <a:rPr sz="1400" dirty="0">
                <a:latin typeface="Calibri Light" panose="020F0302020204030204" pitchFamily="34" charset="0"/>
                <a:cs typeface="Calibri Light" panose="020F0302020204030204" pitchFamily="34" charset="0"/>
              </a:rPr>
              <a:t>worth</a:t>
            </a:r>
            <a:r>
              <a:rPr sz="1400" spc="100" dirty="0">
                <a:latin typeface="Calibri Light" panose="020F0302020204030204" pitchFamily="34" charset="0"/>
                <a:cs typeface="Calibri Light" panose="020F0302020204030204" pitchFamily="34" charset="0"/>
              </a:rPr>
              <a:t> </a:t>
            </a:r>
            <a:r>
              <a:rPr sz="1400" dirty="0">
                <a:latin typeface="Calibri Light" panose="020F0302020204030204" pitchFamily="34" charset="0"/>
                <a:cs typeface="Calibri Light" panose="020F0302020204030204" pitchFamily="34" charset="0"/>
              </a:rPr>
              <a:t>32</a:t>
            </a:r>
            <a:r>
              <a:rPr sz="1400" spc="105" dirty="0">
                <a:latin typeface="Calibri Light" panose="020F0302020204030204" pitchFamily="34" charset="0"/>
                <a:cs typeface="Calibri Light" panose="020F0302020204030204" pitchFamily="34" charset="0"/>
              </a:rPr>
              <a:t> </a:t>
            </a:r>
            <a:r>
              <a:rPr sz="1400" dirty="0">
                <a:latin typeface="Calibri Light" panose="020F0302020204030204" pitchFamily="34" charset="0"/>
                <a:cs typeface="Calibri Light" panose="020F0302020204030204" pitchFamily="34" charset="0"/>
              </a:rPr>
              <a:t>marks</a:t>
            </a:r>
            <a:r>
              <a:rPr sz="1400" spc="105" dirty="0">
                <a:latin typeface="Calibri Light" panose="020F0302020204030204" pitchFamily="34" charset="0"/>
                <a:cs typeface="Calibri Light" panose="020F0302020204030204" pitchFamily="34" charset="0"/>
              </a:rPr>
              <a:t> </a:t>
            </a:r>
            <a:r>
              <a:rPr sz="1400" dirty="0">
                <a:latin typeface="Calibri Light" panose="020F0302020204030204" pitchFamily="34" charset="0"/>
                <a:cs typeface="Calibri Light" panose="020F0302020204030204" pitchFamily="34" charset="0"/>
              </a:rPr>
              <a:t>in</a:t>
            </a:r>
            <a:r>
              <a:rPr sz="1400" spc="105" dirty="0">
                <a:latin typeface="Calibri Light" panose="020F0302020204030204" pitchFamily="34" charset="0"/>
                <a:cs typeface="Calibri Light" panose="020F0302020204030204" pitchFamily="34" charset="0"/>
              </a:rPr>
              <a:t> </a:t>
            </a:r>
            <a:r>
              <a:rPr sz="1400" dirty="0">
                <a:latin typeface="Calibri Light" panose="020F0302020204030204" pitchFamily="34" charset="0"/>
                <a:cs typeface="Calibri Light" panose="020F0302020204030204" pitchFamily="34" charset="0"/>
              </a:rPr>
              <a:t>total</a:t>
            </a:r>
            <a:r>
              <a:rPr sz="1400" spc="105" dirty="0">
                <a:latin typeface="Calibri Light" panose="020F0302020204030204" pitchFamily="34" charset="0"/>
                <a:cs typeface="Calibri Light" panose="020F0302020204030204" pitchFamily="34" charset="0"/>
              </a:rPr>
              <a:t> </a:t>
            </a:r>
            <a:r>
              <a:rPr sz="1400" dirty="0">
                <a:latin typeface="Calibri Light" panose="020F0302020204030204" pitchFamily="34" charset="0"/>
                <a:cs typeface="Calibri Light" panose="020F0302020204030204" pitchFamily="34" charset="0"/>
              </a:rPr>
              <a:t>(more</a:t>
            </a:r>
            <a:r>
              <a:rPr sz="1400" spc="105" dirty="0">
                <a:latin typeface="Calibri Light" panose="020F0302020204030204" pitchFamily="34" charset="0"/>
                <a:cs typeface="Calibri Light" panose="020F0302020204030204" pitchFamily="34" charset="0"/>
              </a:rPr>
              <a:t> </a:t>
            </a:r>
            <a:r>
              <a:rPr sz="1400" spc="-20" dirty="0">
                <a:latin typeface="Calibri Light" panose="020F0302020204030204" pitchFamily="34" charset="0"/>
                <a:cs typeface="Calibri Light" panose="020F0302020204030204" pitchFamily="34" charset="0"/>
              </a:rPr>
              <a:t>than </a:t>
            </a:r>
            <a:r>
              <a:rPr sz="1400" dirty="0">
                <a:latin typeface="Calibri Light" panose="020F0302020204030204" pitchFamily="34" charset="0"/>
                <a:cs typeface="Calibri Light" panose="020F0302020204030204" pitchFamily="34" charset="0"/>
              </a:rPr>
              <a:t>the</a:t>
            </a:r>
            <a:r>
              <a:rPr sz="1400" spc="40" dirty="0">
                <a:latin typeface="Calibri Light" panose="020F0302020204030204" pitchFamily="34" charset="0"/>
                <a:cs typeface="Calibri Light" panose="020F0302020204030204" pitchFamily="34" charset="0"/>
              </a:rPr>
              <a:t> </a:t>
            </a:r>
            <a:r>
              <a:rPr sz="1400" dirty="0">
                <a:latin typeface="Calibri Light" panose="020F0302020204030204" pitchFamily="34" charset="0"/>
                <a:cs typeface="Calibri Light" panose="020F0302020204030204" pitchFamily="34" charset="0"/>
              </a:rPr>
              <a:t>anthology</a:t>
            </a:r>
            <a:r>
              <a:rPr sz="1400" spc="40" dirty="0">
                <a:latin typeface="Calibri Light" panose="020F0302020204030204" pitchFamily="34" charset="0"/>
                <a:cs typeface="Calibri Light" panose="020F0302020204030204" pitchFamily="34" charset="0"/>
              </a:rPr>
              <a:t> </a:t>
            </a:r>
            <a:r>
              <a:rPr sz="1400" dirty="0">
                <a:latin typeface="Calibri Light" panose="020F0302020204030204" pitchFamily="34" charset="0"/>
                <a:cs typeface="Calibri Light" panose="020F0302020204030204" pitchFamily="34" charset="0"/>
              </a:rPr>
              <a:t>poetry</a:t>
            </a:r>
            <a:r>
              <a:rPr sz="1400" spc="45" dirty="0">
                <a:latin typeface="Calibri Light" panose="020F0302020204030204" pitchFamily="34" charset="0"/>
                <a:cs typeface="Calibri Light" panose="020F0302020204030204" pitchFamily="34" charset="0"/>
              </a:rPr>
              <a:t> </a:t>
            </a:r>
            <a:r>
              <a:rPr sz="1400" dirty="0">
                <a:latin typeface="Calibri Light" panose="020F0302020204030204" pitchFamily="34" charset="0"/>
                <a:cs typeface="Calibri Light" panose="020F0302020204030204" pitchFamily="34" charset="0"/>
              </a:rPr>
              <a:t>section!),</a:t>
            </a:r>
            <a:r>
              <a:rPr sz="1400" spc="40" dirty="0">
                <a:latin typeface="Calibri Light" panose="020F0302020204030204" pitchFamily="34" charset="0"/>
                <a:cs typeface="Calibri Light" panose="020F0302020204030204" pitchFamily="34" charset="0"/>
              </a:rPr>
              <a:t> </a:t>
            </a:r>
            <a:r>
              <a:rPr sz="1400" dirty="0">
                <a:latin typeface="Calibri Light" panose="020F0302020204030204" pitchFamily="34" charset="0"/>
                <a:cs typeface="Calibri Light" panose="020F0302020204030204" pitchFamily="34" charset="0"/>
              </a:rPr>
              <a:t>but</a:t>
            </a:r>
            <a:r>
              <a:rPr sz="1400" spc="45" dirty="0">
                <a:latin typeface="Calibri Light" panose="020F0302020204030204" pitchFamily="34" charset="0"/>
                <a:cs typeface="Calibri Light" panose="020F0302020204030204" pitchFamily="34" charset="0"/>
              </a:rPr>
              <a:t> </a:t>
            </a:r>
            <a:r>
              <a:rPr sz="1400" dirty="0">
                <a:latin typeface="Calibri Light" panose="020F0302020204030204" pitchFamily="34" charset="0"/>
                <a:cs typeface="Calibri Light" panose="020F0302020204030204" pitchFamily="34" charset="0"/>
              </a:rPr>
              <a:t>we’re</a:t>
            </a:r>
            <a:r>
              <a:rPr sz="1400" spc="40" dirty="0">
                <a:latin typeface="Calibri Light" panose="020F0302020204030204" pitchFamily="34" charset="0"/>
                <a:cs typeface="Calibri Light" panose="020F0302020204030204" pitchFamily="34" charset="0"/>
              </a:rPr>
              <a:t> </a:t>
            </a:r>
            <a:r>
              <a:rPr sz="1400" dirty="0">
                <a:latin typeface="Calibri Light" panose="020F0302020204030204" pitchFamily="34" charset="0"/>
                <a:cs typeface="Calibri Light" panose="020F0302020204030204" pitchFamily="34" charset="0"/>
              </a:rPr>
              <a:t>going</a:t>
            </a:r>
            <a:r>
              <a:rPr sz="1400" spc="45" dirty="0">
                <a:latin typeface="Calibri Light" panose="020F0302020204030204" pitchFamily="34" charset="0"/>
                <a:cs typeface="Calibri Light" panose="020F0302020204030204" pitchFamily="34" charset="0"/>
              </a:rPr>
              <a:t> </a:t>
            </a:r>
            <a:r>
              <a:rPr sz="1400" dirty="0">
                <a:latin typeface="Calibri Light" panose="020F0302020204030204" pitchFamily="34" charset="0"/>
                <a:cs typeface="Calibri Light" panose="020F0302020204030204" pitchFamily="34" charset="0"/>
              </a:rPr>
              <a:t>to</a:t>
            </a:r>
            <a:r>
              <a:rPr sz="1400" spc="40" dirty="0">
                <a:latin typeface="Calibri Light" panose="020F0302020204030204" pitchFamily="34" charset="0"/>
                <a:cs typeface="Calibri Light" panose="020F0302020204030204" pitchFamily="34" charset="0"/>
              </a:rPr>
              <a:t> </a:t>
            </a:r>
            <a:r>
              <a:rPr sz="1400" dirty="0">
                <a:latin typeface="Calibri Light" panose="020F0302020204030204" pitchFamily="34" charset="0"/>
                <a:cs typeface="Calibri Light" panose="020F0302020204030204" pitchFamily="34" charset="0"/>
              </a:rPr>
              <a:t>be</a:t>
            </a:r>
            <a:r>
              <a:rPr sz="1400" spc="45" dirty="0">
                <a:latin typeface="Calibri Light" panose="020F0302020204030204" pitchFamily="34" charset="0"/>
                <a:cs typeface="Calibri Light" panose="020F0302020204030204" pitchFamily="34" charset="0"/>
              </a:rPr>
              <a:t> </a:t>
            </a:r>
            <a:r>
              <a:rPr sz="1400" dirty="0">
                <a:latin typeface="Calibri Light" panose="020F0302020204030204" pitchFamily="34" charset="0"/>
                <a:cs typeface="Calibri Light" panose="020F0302020204030204" pitchFamily="34" charset="0"/>
              </a:rPr>
              <a:t>focusing</a:t>
            </a:r>
            <a:r>
              <a:rPr sz="1400" spc="40" dirty="0">
                <a:latin typeface="Calibri Light" panose="020F0302020204030204" pitchFamily="34" charset="0"/>
                <a:cs typeface="Calibri Light" panose="020F0302020204030204" pitchFamily="34" charset="0"/>
              </a:rPr>
              <a:t> </a:t>
            </a:r>
            <a:r>
              <a:rPr sz="1400" dirty="0">
                <a:latin typeface="Calibri Light" panose="020F0302020204030204" pitchFamily="34" charset="0"/>
                <a:cs typeface="Calibri Light" panose="020F0302020204030204" pitchFamily="34" charset="0"/>
              </a:rPr>
              <a:t>on</a:t>
            </a:r>
            <a:r>
              <a:rPr sz="1400" spc="40" dirty="0">
                <a:latin typeface="Calibri Light" panose="020F0302020204030204" pitchFamily="34" charset="0"/>
                <a:cs typeface="Calibri Light" panose="020F0302020204030204" pitchFamily="34" charset="0"/>
              </a:rPr>
              <a:t> </a:t>
            </a:r>
            <a:r>
              <a:rPr sz="1400" dirty="0">
                <a:latin typeface="Calibri Light" panose="020F0302020204030204" pitchFamily="34" charset="0"/>
                <a:cs typeface="Calibri Light" panose="020F0302020204030204" pitchFamily="34" charset="0"/>
              </a:rPr>
              <a:t>just</a:t>
            </a:r>
            <a:r>
              <a:rPr sz="1400" spc="45" dirty="0">
                <a:latin typeface="Calibri Light" panose="020F0302020204030204" pitchFamily="34" charset="0"/>
                <a:cs typeface="Calibri Light" panose="020F0302020204030204" pitchFamily="34" charset="0"/>
              </a:rPr>
              <a:t> </a:t>
            </a:r>
            <a:r>
              <a:rPr sz="1400" dirty="0">
                <a:latin typeface="Calibri Light" panose="020F0302020204030204" pitchFamily="34" charset="0"/>
                <a:cs typeface="Calibri Light" panose="020F0302020204030204" pitchFamily="34" charset="0"/>
              </a:rPr>
              <a:t>the</a:t>
            </a:r>
            <a:r>
              <a:rPr sz="1400" spc="40" dirty="0">
                <a:latin typeface="Calibri Light" panose="020F0302020204030204" pitchFamily="34" charset="0"/>
                <a:cs typeface="Calibri Light" panose="020F0302020204030204" pitchFamily="34" charset="0"/>
              </a:rPr>
              <a:t> </a:t>
            </a:r>
            <a:r>
              <a:rPr sz="1400" dirty="0">
                <a:latin typeface="Calibri Light" panose="020F0302020204030204" pitchFamily="34" charset="0"/>
                <a:cs typeface="Calibri Light" panose="020F0302020204030204" pitchFamily="34" charset="0"/>
              </a:rPr>
              <a:t>24</a:t>
            </a:r>
            <a:r>
              <a:rPr sz="1400" spc="45" dirty="0">
                <a:latin typeface="Calibri Light" panose="020F0302020204030204" pitchFamily="34" charset="0"/>
                <a:cs typeface="Calibri Light" panose="020F0302020204030204" pitchFamily="34" charset="0"/>
              </a:rPr>
              <a:t> </a:t>
            </a:r>
            <a:r>
              <a:rPr sz="1400" dirty="0">
                <a:latin typeface="Calibri Light" panose="020F0302020204030204" pitchFamily="34" charset="0"/>
                <a:cs typeface="Calibri Light" panose="020F0302020204030204" pitchFamily="34" charset="0"/>
              </a:rPr>
              <a:t>mark</a:t>
            </a:r>
            <a:r>
              <a:rPr sz="1400" spc="40" dirty="0">
                <a:latin typeface="Calibri Light" panose="020F0302020204030204" pitchFamily="34" charset="0"/>
                <a:cs typeface="Calibri Light" panose="020F0302020204030204" pitchFamily="34" charset="0"/>
              </a:rPr>
              <a:t> </a:t>
            </a:r>
            <a:r>
              <a:rPr sz="1400" spc="-10" dirty="0">
                <a:latin typeface="Calibri Light" panose="020F0302020204030204" pitchFamily="34" charset="0"/>
                <a:cs typeface="Calibri Light" panose="020F0302020204030204" pitchFamily="34" charset="0"/>
              </a:rPr>
              <a:t>question.</a:t>
            </a:r>
            <a:endParaRPr sz="1400" dirty="0">
              <a:latin typeface="Calibri Light" panose="020F0302020204030204" pitchFamily="34" charset="0"/>
              <a:cs typeface="Calibri Light" panose="020F0302020204030204" pitchFamily="34" charset="0"/>
            </a:endParaRPr>
          </a:p>
          <a:p>
            <a:pPr algn="l">
              <a:spcBef>
                <a:spcPts val="1180"/>
              </a:spcBef>
            </a:pPr>
            <a:endParaRPr lang="en-GB" sz="1200" dirty="0">
              <a:latin typeface="Calibri Light" panose="020F0302020204030204" pitchFamily="34" charset="0"/>
              <a:cs typeface="Calibri Light" panose="020F0302020204030204" pitchFamily="34" charset="0"/>
            </a:endParaRPr>
          </a:p>
          <a:p>
            <a:pPr algn="l">
              <a:spcBef>
                <a:spcPts val="1180"/>
              </a:spcBef>
            </a:pPr>
            <a:endParaRPr sz="1200" dirty="0">
              <a:latin typeface="Calibri Light" panose="020F0302020204030204" pitchFamily="34" charset="0"/>
              <a:cs typeface="Calibri Light" panose="020F0302020204030204" pitchFamily="34" charset="0"/>
            </a:endParaRPr>
          </a:p>
          <a:p>
            <a:pPr marL="12700" algn="l">
              <a:tabLst>
                <a:tab pos="3496945" algn="l"/>
              </a:tabLst>
            </a:pPr>
            <a:r>
              <a:rPr sz="3000" b="1" dirty="0">
                <a:latin typeface="Calibri Light" panose="020F0302020204030204" pitchFamily="34" charset="0"/>
                <a:cs typeface="Calibri Light" panose="020F0302020204030204" pitchFamily="34" charset="0"/>
              </a:rPr>
              <a:t>What</a:t>
            </a:r>
            <a:r>
              <a:rPr sz="3000" b="1" spc="-40" dirty="0">
                <a:latin typeface="Calibri Light" panose="020F0302020204030204" pitchFamily="34" charset="0"/>
                <a:cs typeface="Calibri Light" panose="020F0302020204030204" pitchFamily="34" charset="0"/>
              </a:rPr>
              <a:t> </a:t>
            </a:r>
            <a:r>
              <a:rPr sz="3000" b="1" dirty="0">
                <a:latin typeface="Calibri Light" panose="020F0302020204030204" pitchFamily="34" charset="0"/>
                <a:cs typeface="Calibri Light" panose="020F0302020204030204" pitchFamily="34" charset="0"/>
              </a:rPr>
              <a:t>skills</a:t>
            </a:r>
            <a:r>
              <a:rPr sz="3000" b="1" spc="-35" dirty="0">
                <a:latin typeface="Calibri Light" panose="020F0302020204030204" pitchFamily="34" charset="0"/>
                <a:cs typeface="Calibri Light" panose="020F0302020204030204" pitchFamily="34" charset="0"/>
              </a:rPr>
              <a:t> </a:t>
            </a:r>
            <a:r>
              <a:rPr sz="3000" b="1" dirty="0">
                <a:latin typeface="Calibri Light" panose="020F0302020204030204" pitchFamily="34" charset="0"/>
                <a:cs typeface="Calibri Light" panose="020F0302020204030204" pitchFamily="34" charset="0"/>
              </a:rPr>
              <a:t>do</a:t>
            </a:r>
            <a:r>
              <a:rPr sz="3000" b="1" spc="-40" dirty="0">
                <a:latin typeface="Calibri Light" panose="020F0302020204030204" pitchFamily="34" charset="0"/>
                <a:cs typeface="Calibri Light" panose="020F0302020204030204" pitchFamily="34" charset="0"/>
              </a:rPr>
              <a:t> </a:t>
            </a:r>
            <a:r>
              <a:rPr sz="3000" b="1" spc="-50" dirty="0">
                <a:latin typeface="Calibri Light" panose="020F0302020204030204" pitchFamily="34" charset="0"/>
                <a:cs typeface="Calibri Light" panose="020F0302020204030204" pitchFamily="34" charset="0"/>
              </a:rPr>
              <a:t>I</a:t>
            </a:r>
            <a:r>
              <a:rPr lang="en-GB" sz="3000" b="1" spc="-50" dirty="0">
                <a:latin typeface="Calibri Light" panose="020F0302020204030204" pitchFamily="34" charset="0"/>
                <a:cs typeface="Calibri Light" panose="020F0302020204030204" pitchFamily="34" charset="0"/>
              </a:rPr>
              <a:t> </a:t>
            </a:r>
            <a:r>
              <a:rPr sz="3000" b="1" spc="-10" dirty="0">
                <a:latin typeface="Calibri Light" panose="020F0302020204030204" pitchFamily="34" charset="0"/>
                <a:cs typeface="Calibri Light" panose="020F0302020204030204" pitchFamily="34" charset="0"/>
              </a:rPr>
              <a:t>need?</a:t>
            </a:r>
            <a:endParaRPr sz="3000" dirty="0">
              <a:latin typeface="Calibri Light" panose="020F0302020204030204" pitchFamily="34" charset="0"/>
              <a:cs typeface="Calibri Light" panose="020F0302020204030204" pitchFamily="34" charset="0"/>
            </a:endParaRPr>
          </a:p>
          <a:p>
            <a:pPr marR="5080" algn="l"/>
            <a:r>
              <a:rPr sz="1200" dirty="0">
                <a:latin typeface="Calibri Light" panose="020F0302020204030204" pitchFamily="34" charset="0"/>
                <a:cs typeface="Calibri Light" panose="020F0302020204030204" pitchFamily="34" charset="0"/>
              </a:rPr>
              <a:t>The</a:t>
            </a:r>
            <a:r>
              <a:rPr sz="1200" spc="12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great</a:t>
            </a:r>
            <a:r>
              <a:rPr sz="1200" spc="12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part</a:t>
            </a:r>
            <a:r>
              <a:rPr sz="1200" spc="12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about</a:t>
            </a:r>
            <a:r>
              <a:rPr sz="1200" spc="12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this</a:t>
            </a:r>
            <a:r>
              <a:rPr sz="1200" spc="12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section</a:t>
            </a:r>
            <a:r>
              <a:rPr sz="1200" spc="12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is</a:t>
            </a:r>
            <a:r>
              <a:rPr sz="1200" spc="12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that</a:t>
            </a:r>
            <a:r>
              <a:rPr sz="1200" spc="12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you</a:t>
            </a:r>
            <a:r>
              <a:rPr sz="1200" spc="12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already</a:t>
            </a:r>
            <a:r>
              <a:rPr sz="1200" spc="12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have</a:t>
            </a:r>
            <a:r>
              <a:rPr sz="1200" spc="12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the</a:t>
            </a:r>
            <a:r>
              <a:rPr sz="1200" spc="12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skills</a:t>
            </a:r>
            <a:r>
              <a:rPr sz="1200" spc="12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you</a:t>
            </a:r>
            <a:r>
              <a:rPr sz="1200" spc="12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need:</a:t>
            </a:r>
            <a:r>
              <a:rPr sz="1200" spc="12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you’ll</a:t>
            </a:r>
            <a:r>
              <a:rPr sz="1200" spc="12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be</a:t>
            </a:r>
            <a:r>
              <a:rPr sz="1200" spc="120" dirty="0">
                <a:latin typeface="Calibri Light" panose="020F0302020204030204" pitchFamily="34" charset="0"/>
                <a:cs typeface="Calibri Light" panose="020F0302020204030204" pitchFamily="34" charset="0"/>
              </a:rPr>
              <a:t> </a:t>
            </a:r>
            <a:r>
              <a:rPr sz="1200" spc="-10" dirty="0">
                <a:latin typeface="Calibri Light" panose="020F0302020204030204" pitchFamily="34" charset="0"/>
                <a:cs typeface="Calibri Light" panose="020F0302020204030204" pitchFamily="34" charset="0"/>
              </a:rPr>
              <a:t>making </a:t>
            </a:r>
            <a:r>
              <a:rPr sz="1200" dirty="0">
                <a:latin typeface="Calibri Light" panose="020F0302020204030204" pitchFamily="34" charset="0"/>
                <a:cs typeface="Calibri Light" panose="020F0302020204030204" pitchFamily="34" charset="0"/>
              </a:rPr>
              <a:t>fabulous</a:t>
            </a:r>
            <a:r>
              <a:rPr sz="1200" spc="22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inferences</a:t>
            </a:r>
            <a:r>
              <a:rPr sz="1200" spc="22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and</a:t>
            </a:r>
            <a:r>
              <a:rPr sz="1200" spc="229"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finding</a:t>
            </a:r>
            <a:r>
              <a:rPr sz="1200" spc="22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quotes</a:t>
            </a:r>
            <a:r>
              <a:rPr sz="1200" spc="22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to</a:t>
            </a:r>
            <a:r>
              <a:rPr sz="1200" spc="229"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back</a:t>
            </a:r>
            <a:r>
              <a:rPr sz="1200" spc="22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up</a:t>
            </a:r>
            <a:r>
              <a:rPr sz="1200" spc="22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your</a:t>
            </a:r>
            <a:r>
              <a:rPr sz="1200" spc="229"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ideas</a:t>
            </a:r>
            <a:r>
              <a:rPr sz="1200" spc="22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a:t>
            </a:r>
            <a:r>
              <a:rPr sz="1200" b="1" dirty="0">
                <a:solidFill>
                  <a:srgbClr val="EE220C"/>
                </a:solidFill>
                <a:latin typeface="Calibri Light" panose="020F0302020204030204" pitchFamily="34" charset="0"/>
                <a:cs typeface="Calibri Light" panose="020F0302020204030204" pitchFamily="34" charset="0"/>
              </a:rPr>
              <a:t>AO1</a:t>
            </a:r>
            <a:r>
              <a:rPr sz="1200" dirty="0">
                <a:latin typeface="Calibri Light" panose="020F0302020204030204" pitchFamily="34" charset="0"/>
                <a:cs typeface="Calibri Light" panose="020F0302020204030204" pitchFamily="34" charset="0"/>
              </a:rPr>
              <a:t>)</a:t>
            </a:r>
            <a:r>
              <a:rPr sz="1200" spc="22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and</a:t>
            </a:r>
            <a:r>
              <a:rPr sz="1200" spc="229"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then</a:t>
            </a:r>
            <a:r>
              <a:rPr sz="1200" spc="22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analysing</a:t>
            </a:r>
            <a:r>
              <a:rPr sz="1200" spc="225" dirty="0">
                <a:latin typeface="Calibri Light" panose="020F0302020204030204" pitchFamily="34" charset="0"/>
                <a:cs typeface="Calibri Light" panose="020F0302020204030204" pitchFamily="34" charset="0"/>
              </a:rPr>
              <a:t> </a:t>
            </a:r>
            <a:r>
              <a:rPr sz="1200" spc="-25" dirty="0">
                <a:latin typeface="Calibri Light" panose="020F0302020204030204" pitchFamily="34" charset="0"/>
                <a:cs typeface="Calibri Light" panose="020F0302020204030204" pitchFamily="34" charset="0"/>
              </a:rPr>
              <a:t>and </a:t>
            </a:r>
            <a:r>
              <a:rPr sz="1200" dirty="0">
                <a:latin typeface="Calibri Light" panose="020F0302020204030204" pitchFamily="34" charset="0"/>
                <a:cs typeface="Calibri Light" panose="020F0302020204030204" pitchFamily="34" charset="0"/>
              </a:rPr>
              <a:t>exploring</a:t>
            </a:r>
            <a:r>
              <a:rPr sz="1200" spc="17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how</a:t>
            </a:r>
            <a:r>
              <a:rPr sz="1200" spc="18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the</a:t>
            </a:r>
            <a:r>
              <a:rPr sz="1200" spc="17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poets</a:t>
            </a:r>
            <a:r>
              <a:rPr sz="1200" spc="18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use</a:t>
            </a:r>
            <a:r>
              <a:rPr sz="1200" spc="17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language,</a:t>
            </a:r>
            <a:r>
              <a:rPr sz="1200" spc="18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form,</a:t>
            </a:r>
            <a:r>
              <a:rPr sz="1200" spc="17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and</a:t>
            </a:r>
            <a:r>
              <a:rPr sz="1200" spc="18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structure</a:t>
            </a:r>
            <a:r>
              <a:rPr sz="1200" spc="17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to</a:t>
            </a:r>
            <a:r>
              <a:rPr sz="1200" spc="18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create</a:t>
            </a:r>
            <a:r>
              <a:rPr sz="1200" spc="18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effects</a:t>
            </a:r>
            <a:r>
              <a:rPr sz="1200" spc="17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and</a:t>
            </a:r>
            <a:r>
              <a:rPr sz="1200" spc="18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meanings</a:t>
            </a:r>
            <a:r>
              <a:rPr sz="1200" spc="175" dirty="0">
                <a:latin typeface="Calibri Light" panose="020F0302020204030204" pitchFamily="34" charset="0"/>
                <a:cs typeface="Calibri Light" panose="020F0302020204030204" pitchFamily="34" charset="0"/>
              </a:rPr>
              <a:t> </a:t>
            </a:r>
            <a:r>
              <a:rPr sz="1200" spc="-35" dirty="0">
                <a:latin typeface="Calibri Light" panose="020F0302020204030204" pitchFamily="34" charset="0"/>
                <a:cs typeface="Calibri Light" panose="020F0302020204030204" pitchFamily="34" charset="0"/>
              </a:rPr>
              <a:t>by </a:t>
            </a:r>
            <a:r>
              <a:rPr sz="1200" dirty="0">
                <a:latin typeface="Calibri Light" panose="020F0302020204030204" pitchFamily="34" charset="0"/>
                <a:cs typeface="Calibri Light" panose="020F0302020204030204" pitchFamily="34" charset="0"/>
              </a:rPr>
              <a:t>using</a:t>
            </a:r>
            <a:r>
              <a:rPr sz="1200" spc="8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subject</a:t>
            </a:r>
            <a:r>
              <a:rPr sz="1200" spc="9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terminology</a:t>
            </a:r>
            <a:r>
              <a:rPr sz="1200" spc="90" dirty="0">
                <a:latin typeface="Calibri Light" panose="020F0302020204030204" pitchFamily="34" charset="0"/>
                <a:cs typeface="Calibri Light" panose="020F0302020204030204" pitchFamily="34" charset="0"/>
              </a:rPr>
              <a:t> </a:t>
            </a:r>
            <a:r>
              <a:rPr sz="1200" spc="-10" dirty="0">
                <a:latin typeface="Calibri Light" panose="020F0302020204030204" pitchFamily="34" charset="0"/>
                <a:cs typeface="Calibri Light" panose="020F0302020204030204" pitchFamily="34" charset="0"/>
              </a:rPr>
              <a:t>(</a:t>
            </a:r>
            <a:r>
              <a:rPr sz="1200" b="1" spc="-10" dirty="0">
                <a:solidFill>
                  <a:srgbClr val="0096FF"/>
                </a:solidFill>
                <a:latin typeface="Calibri Light" panose="020F0302020204030204" pitchFamily="34" charset="0"/>
                <a:cs typeface="Calibri Light" panose="020F0302020204030204" pitchFamily="34" charset="0"/>
              </a:rPr>
              <a:t>AO2</a:t>
            </a:r>
            <a:r>
              <a:rPr sz="1200" spc="-10" dirty="0">
                <a:latin typeface="Calibri Light" panose="020F0302020204030204" pitchFamily="34" charset="0"/>
                <a:cs typeface="Calibri Light" panose="020F0302020204030204" pitchFamily="34" charset="0"/>
              </a:rPr>
              <a:t>).</a:t>
            </a:r>
            <a:endParaRPr sz="1200" dirty="0">
              <a:latin typeface="Calibri Light" panose="020F0302020204030204" pitchFamily="34" charset="0"/>
              <a:cs typeface="Calibri Light" panose="020F0302020204030204" pitchFamily="34" charset="0"/>
            </a:endParaRPr>
          </a:p>
          <a:p>
            <a:pPr algn="l"/>
            <a:endParaRPr sz="1200" dirty="0">
              <a:latin typeface="Calibri Light" panose="020F0302020204030204" pitchFamily="34" charset="0"/>
              <a:cs typeface="Calibri Light" panose="020F0302020204030204" pitchFamily="34" charset="0"/>
            </a:endParaRPr>
          </a:p>
          <a:p>
            <a:pPr marR="5080" algn="l"/>
            <a:r>
              <a:rPr sz="1200" dirty="0">
                <a:latin typeface="Calibri Light" panose="020F0302020204030204" pitchFamily="34" charset="0"/>
                <a:cs typeface="Calibri Light" panose="020F0302020204030204" pitchFamily="34" charset="0"/>
              </a:rPr>
              <a:t>Basically,</a:t>
            </a:r>
            <a:r>
              <a:rPr sz="1200" spc="10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everything</a:t>
            </a:r>
            <a:r>
              <a:rPr sz="1200" spc="10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you</a:t>
            </a:r>
            <a:r>
              <a:rPr sz="1200" spc="10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have</a:t>
            </a:r>
            <a:r>
              <a:rPr sz="1200" spc="10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done</a:t>
            </a:r>
            <a:r>
              <a:rPr sz="1200" spc="10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throughout</a:t>
            </a:r>
            <a:r>
              <a:rPr sz="1200" spc="10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your</a:t>
            </a:r>
            <a:r>
              <a:rPr sz="1200" spc="10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time</a:t>
            </a:r>
            <a:r>
              <a:rPr sz="1200" spc="10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in</a:t>
            </a:r>
            <a:r>
              <a:rPr sz="1200" spc="10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English</a:t>
            </a:r>
            <a:r>
              <a:rPr sz="1200" spc="10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from</a:t>
            </a:r>
            <a:r>
              <a:rPr sz="1200" spc="105" dirty="0">
                <a:latin typeface="Calibri Light" panose="020F0302020204030204" pitchFamily="34" charset="0"/>
                <a:cs typeface="Calibri Light" panose="020F0302020204030204" pitchFamily="34" charset="0"/>
              </a:rPr>
              <a:t> </a:t>
            </a:r>
            <a:r>
              <a:rPr sz="1200" spc="-20" dirty="0">
                <a:latin typeface="Calibri Light" panose="020F0302020204030204" pitchFamily="34" charset="0"/>
                <a:cs typeface="Calibri Light" panose="020F0302020204030204" pitchFamily="34" charset="0"/>
              </a:rPr>
              <a:t>Year</a:t>
            </a:r>
            <a:r>
              <a:rPr sz="1200" spc="10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7</a:t>
            </a:r>
            <a:r>
              <a:rPr sz="1200" spc="10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until</a:t>
            </a:r>
            <a:r>
              <a:rPr sz="1200" spc="10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now:</a:t>
            </a:r>
            <a:r>
              <a:rPr sz="1200" spc="100" dirty="0">
                <a:latin typeface="Calibri Light" panose="020F0302020204030204" pitchFamily="34" charset="0"/>
                <a:cs typeface="Calibri Light" panose="020F0302020204030204" pitchFamily="34" charset="0"/>
              </a:rPr>
              <a:t> </a:t>
            </a:r>
            <a:r>
              <a:rPr sz="1200" spc="-25" dirty="0">
                <a:latin typeface="Calibri Light" panose="020F0302020204030204" pitchFamily="34" charset="0"/>
                <a:cs typeface="Calibri Light" panose="020F0302020204030204" pitchFamily="34" charset="0"/>
              </a:rPr>
              <a:t>you </a:t>
            </a:r>
            <a:r>
              <a:rPr sz="1200" dirty="0">
                <a:latin typeface="Calibri Light" panose="020F0302020204030204" pitchFamily="34" charset="0"/>
                <a:cs typeface="Calibri Light" panose="020F0302020204030204" pitchFamily="34" charset="0"/>
              </a:rPr>
              <a:t>are</a:t>
            </a:r>
            <a:r>
              <a:rPr sz="1200" spc="20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given</a:t>
            </a:r>
            <a:r>
              <a:rPr sz="1200" spc="204"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a</a:t>
            </a:r>
            <a:r>
              <a:rPr sz="1200" spc="20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text</a:t>
            </a:r>
            <a:r>
              <a:rPr sz="1200" spc="204"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of</a:t>
            </a:r>
            <a:r>
              <a:rPr sz="1200" spc="204"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some</a:t>
            </a:r>
            <a:r>
              <a:rPr sz="1200" spc="20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sort</a:t>
            </a:r>
            <a:r>
              <a:rPr sz="1200" spc="204"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to</a:t>
            </a:r>
            <a:r>
              <a:rPr sz="1200" spc="204"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read</a:t>
            </a:r>
            <a:r>
              <a:rPr sz="1200" spc="20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and</a:t>
            </a:r>
            <a:r>
              <a:rPr sz="1200" spc="204"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peruse;</a:t>
            </a:r>
            <a:r>
              <a:rPr sz="1200" spc="204"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afterwards</a:t>
            </a:r>
            <a:r>
              <a:rPr sz="1200" spc="20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we</a:t>
            </a:r>
            <a:r>
              <a:rPr sz="1200" spc="204"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write</a:t>
            </a:r>
            <a:r>
              <a:rPr sz="1200" spc="204"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about</a:t>
            </a:r>
            <a:r>
              <a:rPr sz="1200" spc="20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the</a:t>
            </a:r>
            <a:r>
              <a:rPr sz="1200" spc="204"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choices</a:t>
            </a:r>
            <a:r>
              <a:rPr sz="1200" spc="204" dirty="0">
                <a:latin typeface="Calibri Light" panose="020F0302020204030204" pitchFamily="34" charset="0"/>
                <a:cs typeface="Calibri Light" panose="020F0302020204030204" pitchFamily="34" charset="0"/>
              </a:rPr>
              <a:t> </a:t>
            </a:r>
            <a:r>
              <a:rPr sz="1200" spc="-25" dirty="0">
                <a:latin typeface="Calibri Light" panose="020F0302020204030204" pitchFamily="34" charset="0"/>
                <a:cs typeface="Calibri Light" panose="020F0302020204030204" pitchFamily="34" charset="0"/>
              </a:rPr>
              <a:t>the </a:t>
            </a:r>
            <a:r>
              <a:rPr sz="1200" dirty="0">
                <a:latin typeface="Calibri Light" panose="020F0302020204030204" pitchFamily="34" charset="0"/>
                <a:cs typeface="Calibri Light" panose="020F0302020204030204" pitchFamily="34" charset="0"/>
              </a:rPr>
              <a:t>writer</a:t>
            </a:r>
            <a:r>
              <a:rPr sz="1200" spc="2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has</a:t>
            </a:r>
            <a:r>
              <a:rPr sz="1200" spc="2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made</a:t>
            </a:r>
            <a:r>
              <a:rPr sz="1200" spc="2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and</a:t>
            </a:r>
            <a:r>
              <a:rPr sz="1200" spc="2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what</a:t>
            </a:r>
            <a:r>
              <a:rPr sz="1200" spc="2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this</a:t>
            </a:r>
            <a:r>
              <a:rPr sz="1200" spc="2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may</a:t>
            </a:r>
            <a:r>
              <a:rPr sz="1200" spc="2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suggest</a:t>
            </a:r>
            <a:r>
              <a:rPr sz="1200" spc="2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to</a:t>
            </a:r>
            <a:r>
              <a:rPr sz="1200" spc="2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us</a:t>
            </a:r>
            <a:r>
              <a:rPr sz="1200" spc="2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as</a:t>
            </a:r>
            <a:r>
              <a:rPr sz="1200" spc="20" dirty="0">
                <a:latin typeface="Calibri Light" panose="020F0302020204030204" pitchFamily="34" charset="0"/>
                <a:cs typeface="Calibri Light" panose="020F0302020204030204" pitchFamily="34" charset="0"/>
              </a:rPr>
              <a:t> </a:t>
            </a:r>
            <a:r>
              <a:rPr sz="1200" spc="-10" dirty="0">
                <a:latin typeface="Calibri Light" panose="020F0302020204030204" pitchFamily="34" charset="0"/>
                <a:cs typeface="Calibri Light" panose="020F0302020204030204" pitchFamily="34" charset="0"/>
              </a:rPr>
              <a:t>linguists.</a:t>
            </a:r>
            <a:endParaRPr sz="1200" dirty="0">
              <a:latin typeface="Calibri Light" panose="020F0302020204030204" pitchFamily="34" charset="0"/>
              <a:cs typeface="Calibri Light" panose="020F0302020204030204" pitchFamily="34" charset="0"/>
            </a:endParaRPr>
          </a:p>
          <a:p>
            <a:pPr algn="l"/>
            <a:endParaRPr sz="1200" dirty="0">
              <a:latin typeface="Calibri Light" panose="020F0302020204030204" pitchFamily="34" charset="0"/>
              <a:cs typeface="Calibri Light" panose="020F0302020204030204" pitchFamily="34" charset="0"/>
            </a:endParaRPr>
          </a:p>
          <a:p>
            <a:pPr marR="5080" algn="l"/>
            <a:r>
              <a:rPr sz="1200" spc="-10" dirty="0">
                <a:latin typeface="Calibri Light" panose="020F0302020204030204" pitchFamily="34" charset="0"/>
                <a:cs typeface="Calibri Light" panose="020F0302020204030204" pitchFamily="34" charset="0"/>
              </a:rPr>
              <a:t>We</a:t>
            </a:r>
            <a:r>
              <a:rPr sz="1200" spc="1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definitely</a:t>
            </a:r>
            <a:r>
              <a:rPr sz="1200" spc="1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want</a:t>
            </a:r>
            <a:r>
              <a:rPr sz="1200" spc="1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to</a:t>
            </a:r>
            <a:r>
              <a:rPr sz="1200" spc="1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stress</a:t>
            </a:r>
            <a:r>
              <a:rPr sz="1200" spc="1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that</a:t>
            </a:r>
            <a:r>
              <a:rPr sz="1200" spc="1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there</a:t>
            </a:r>
            <a:r>
              <a:rPr sz="1200" spc="1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is</a:t>
            </a:r>
            <a:r>
              <a:rPr sz="1200" spc="15" dirty="0">
                <a:latin typeface="Calibri Light" panose="020F0302020204030204" pitchFamily="34" charset="0"/>
                <a:cs typeface="Calibri Light" panose="020F0302020204030204" pitchFamily="34" charset="0"/>
              </a:rPr>
              <a:t> </a:t>
            </a:r>
            <a:r>
              <a:rPr sz="1200" b="1" dirty="0">
                <a:latin typeface="Calibri Light" panose="020F0302020204030204" pitchFamily="34" charset="0"/>
                <a:cs typeface="Calibri Light" panose="020F0302020204030204" pitchFamily="34" charset="0"/>
              </a:rPr>
              <a:t>no</a:t>
            </a:r>
            <a:r>
              <a:rPr sz="1200" b="1" spc="10" dirty="0">
                <a:latin typeface="Calibri Light" panose="020F0302020204030204" pitchFamily="34" charset="0"/>
                <a:cs typeface="Calibri Light" panose="020F0302020204030204" pitchFamily="34" charset="0"/>
              </a:rPr>
              <a:t> </a:t>
            </a:r>
            <a:r>
              <a:rPr sz="1200" b="1" dirty="0">
                <a:latin typeface="Calibri Light" panose="020F0302020204030204" pitchFamily="34" charset="0"/>
                <a:cs typeface="Calibri Light" panose="020F0302020204030204" pitchFamily="34" charset="0"/>
              </a:rPr>
              <a:t>mark</a:t>
            </a:r>
            <a:r>
              <a:rPr sz="1200" b="1" spc="15" dirty="0">
                <a:latin typeface="Calibri Light" panose="020F0302020204030204" pitchFamily="34" charset="0"/>
                <a:cs typeface="Calibri Light" panose="020F0302020204030204" pitchFamily="34" charset="0"/>
              </a:rPr>
              <a:t> </a:t>
            </a:r>
            <a:r>
              <a:rPr sz="1200" b="1" dirty="0">
                <a:latin typeface="Calibri Light" panose="020F0302020204030204" pitchFamily="34" charset="0"/>
                <a:cs typeface="Calibri Light" panose="020F0302020204030204" pitchFamily="34" charset="0"/>
              </a:rPr>
              <a:t>for</a:t>
            </a:r>
            <a:r>
              <a:rPr sz="1200" b="1" spc="15" dirty="0">
                <a:latin typeface="Calibri Light" panose="020F0302020204030204" pitchFamily="34" charset="0"/>
                <a:cs typeface="Calibri Light" panose="020F0302020204030204" pitchFamily="34" charset="0"/>
              </a:rPr>
              <a:t> </a:t>
            </a:r>
            <a:r>
              <a:rPr sz="1200" b="1" dirty="0">
                <a:latin typeface="Calibri Light" panose="020F0302020204030204" pitchFamily="34" charset="0"/>
                <a:cs typeface="Calibri Light" panose="020F0302020204030204" pitchFamily="34" charset="0"/>
              </a:rPr>
              <a:t>context</a:t>
            </a:r>
            <a:r>
              <a:rPr sz="1200" b="1" spc="15" dirty="0">
                <a:latin typeface="Calibri Light" panose="020F0302020204030204" pitchFamily="34" charset="0"/>
                <a:cs typeface="Calibri Light" panose="020F0302020204030204" pitchFamily="34" charset="0"/>
              </a:rPr>
              <a:t> </a:t>
            </a:r>
            <a:r>
              <a:rPr sz="1200" spc="-30" dirty="0">
                <a:latin typeface="Calibri Light" panose="020F0302020204030204" pitchFamily="34" charset="0"/>
                <a:cs typeface="Calibri Light" panose="020F0302020204030204" pitchFamily="34" charset="0"/>
              </a:rPr>
              <a:t>(</a:t>
            </a:r>
            <a:r>
              <a:rPr sz="1200" b="1" spc="-30" dirty="0">
                <a:solidFill>
                  <a:srgbClr val="00D700"/>
                </a:solidFill>
                <a:latin typeface="Calibri Light" panose="020F0302020204030204" pitchFamily="34" charset="0"/>
                <a:cs typeface="Calibri Light" panose="020F0302020204030204" pitchFamily="34" charset="0"/>
              </a:rPr>
              <a:t>AO3</a:t>
            </a:r>
            <a:r>
              <a:rPr sz="1200" spc="-30" dirty="0">
                <a:latin typeface="Calibri Light" panose="020F0302020204030204" pitchFamily="34" charset="0"/>
                <a:cs typeface="Calibri Light" panose="020F0302020204030204" pitchFamily="34" charset="0"/>
              </a:rPr>
              <a:t>)</a:t>
            </a:r>
            <a:r>
              <a:rPr sz="1200" spc="15" dirty="0">
                <a:latin typeface="Calibri Light" panose="020F0302020204030204" pitchFamily="34" charset="0"/>
                <a:cs typeface="Calibri Light" panose="020F0302020204030204" pitchFamily="34" charset="0"/>
              </a:rPr>
              <a:t> </a:t>
            </a:r>
            <a:r>
              <a:rPr sz="1200" b="1" dirty="0">
                <a:latin typeface="Calibri Light" panose="020F0302020204030204" pitchFamily="34" charset="0"/>
                <a:cs typeface="Calibri Light" panose="020F0302020204030204" pitchFamily="34" charset="0"/>
              </a:rPr>
              <a:t>in</a:t>
            </a:r>
            <a:r>
              <a:rPr sz="1200" b="1" spc="10" dirty="0">
                <a:latin typeface="Calibri Light" panose="020F0302020204030204" pitchFamily="34" charset="0"/>
                <a:cs typeface="Calibri Light" panose="020F0302020204030204" pitchFamily="34" charset="0"/>
              </a:rPr>
              <a:t> </a:t>
            </a:r>
            <a:r>
              <a:rPr sz="1200" b="1" dirty="0">
                <a:latin typeface="Calibri Light" panose="020F0302020204030204" pitchFamily="34" charset="0"/>
                <a:cs typeface="Calibri Light" panose="020F0302020204030204" pitchFamily="34" charset="0"/>
              </a:rPr>
              <a:t>this</a:t>
            </a:r>
            <a:r>
              <a:rPr sz="1200" b="1" spc="15" dirty="0">
                <a:latin typeface="Calibri Light" panose="020F0302020204030204" pitchFamily="34" charset="0"/>
                <a:cs typeface="Calibri Light" panose="020F0302020204030204" pitchFamily="34" charset="0"/>
              </a:rPr>
              <a:t> </a:t>
            </a:r>
            <a:r>
              <a:rPr sz="1200" b="1" dirty="0">
                <a:latin typeface="Calibri Light" panose="020F0302020204030204" pitchFamily="34" charset="0"/>
                <a:cs typeface="Calibri Light" panose="020F0302020204030204" pitchFamily="34" charset="0"/>
              </a:rPr>
              <a:t>section!</a:t>
            </a:r>
            <a:r>
              <a:rPr sz="1200" b="1" spc="1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The</a:t>
            </a:r>
            <a:r>
              <a:rPr sz="1200" spc="15" dirty="0">
                <a:latin typeface="Calibri Light" panose="020F0302020204030204" pitchFamily="34" charset="0"/>
                <a:cs typeface="Calibri Light" panose="020F0302020204030204" pitchFamily="34" charset="0"/>
              </a:rPr>
              <a:t> </a:t>
            </a:r>
            <a:r>
              <a:rPr sz="1200" spc="-20" dirty="0">
                <a:latin typeface="Calibri Light" panose="020F0302020204030204" pitchFamily="34" charset="0"/>
                <a:cs typeface="Calibri Light" panose="020F0302020204030204" pitchFamily="34" charset="0"/>
              </a:rPr>
              <a:t>poems </a:t>
            </a:r>
            <a:r>
              <a:rPr sz="1200" dirty="0">
                <a:latin typeface="Calibri Light" panose="020F0302020204030204" pitchFamily="34" charset="0"/>
                <a:cs typeface="Calibri Light" panose="020F0302020204030204" pitchFamily="34" charset="0"/>
              </a:rPr>
              <a:t>are</a:t>
            </a:r>
            <a:r>
              <a:rPr sz="1200" spc="135" dirty="0">
                <a:latin typeface="Calibri Light" panose="020F0302020204030204" pitchFamily="34" charset="0"/>
                <a:cs typeface="Calibri Light" panose="020F0302020204030204" pitchFamily="34" charset="0"/>
              </a:rPr>
              <a:t> </a:t>
            </a:r>
            <a:r>
              <a:rPr lang="en-GB" sz="1200" dirty="0">
                <a:latin typeface="Calibri Light" panose="020F0302020204030204" pitchFamily="34" charset="0"/>
                <a:cs typeface="Calibri Light" panose="020F0302020204030204" pitchFamily="34" charset="0"/>
              </a:rPr>
              <a:t>unseen;</a:t>
            </a:r>
            <a:r>
              <a:rPr sz="1200" spc="14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therefore</a:t>
            </a:r>
            <a:r>
              <a:rPr sz="1200" spc="14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the</a:t>
            </a:r>
            <a:r>
              <a:rPr sz="1200" spc="14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examiners</a:t>
            </a:r>
            <a:r>
              <a:rPr sz="1200" spc="14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will</a:t>
            </a:r>
            <a:r>
              <a:rPr sz="1200" spc="14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not</a:t>
            </a:r>
            <a:r>
              <a:rPr sz="1200" spc="14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expect</a:t>
            </a:r>
            <a:r>
              <a:rPr sz="1200" spc="13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background</a:t>
            </a:r>
            <a:r>
              <a:rPr sz="1200" spc="14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knowledge</a:t>
            </a:r>
            <a:r>
              <a:rPr sz="1200" spc="14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about</a:t>
            </a:r>
            <a:r>
              <a:rPr sz="1200" spc="14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the</a:t>
            </a:r>
            <a:r>
              <a:rPr sz="1200" spc="14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poem</a:t>
            </a:r>
            <a:r>
              <a:rPr sz="1200" spc="140" dirty="0">
                <a:latin typeface="Calibri Light" panose="020F0302020204030204" pitchFamily="34" charset="0"/>
                <a:cs typeface="Calibri Light" panose="020F0302020204030204" pitchFamily="34" charset="0"/>
              </a:rPr>
              <a:t> </a:t>
            </a:r>
            <a:r>
              <a:rPr sz="1200" spc="-25" dirty="0">
                <a:latin typeface="Calibri Light" panose="020F0302020204030204" pitchFamily="34" charset="0"/>
                <a:cs typeface="Calibri Light" panose="020F0302020204030204" pitchFamily="34" charset="0"/>
              </a:rPr>
              <a:t>or </a:t>
            </a:r>
            <a:r>
              <a:rPr sz="1200" dirty="0">
                <a:latin typeface="Calibri Light" panose="020F0302020204030204" pitchFamily="34" charset="0"/>
                <a:cs typeface="Calibri Light" panose="020F0302020204030204" pitchFamily="34" charset="0"/>
              </a:rPr>
              <a:t>the</a:t>
            </a:r>
            <a:r>
              <a:rPr sz="1200" spc="5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contexts</a:t>
            </a:r>
            <a:r>
              <a:rPr sz="1200" spc="5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they</a:t>
            </a:r>
            <a:r>
              <a:rPr sz="1200" spc="5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were</a:t>
            </a:r>
            <a:r>
              <a:rPr sz="1200" spc="5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written</a:t>
            </a:r>
            <a:r>
              <a:rPr sz="1200" spc="5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in</a:t>
            </a:r>
            <a:r>
              <a:rPr sz="1200" spc="5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a:t>
            </a:r>
            <a:r>
              <a:rPr sz="1200" spc="5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you’ve</a:t>
            </a:r>
            <a:r>
              <a:rPr sz="1200" spc="5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never</a:t>
            </a:r>
            <a:r>
              <a:rPr sz="1200" spc="5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seen</a:t>
            </a:r>
            <a:r>
              <a:rPr sz="1200" spc="5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them</a:t>
            </a:r>
            <a:r>
              <a:rPr sz="1200" spc="5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before</a:t>
            </a:r>
            <a:r>
              <a:rPr lang="en-GB" sz="1200" dirty="0">
                <a:latin typeface="Calibri Light" panose="020F0302020204030204" pitchFamily="34" charset="0"/>
                <a:cs typeface="Calibri Light" panose="020F0302020204030204" pitchFamily="34" charset="0"/>
              </a:rPr>
              <a:t>.</a:t>
            </a:r>
            <a:endParaRPr sz="1200" dirty="0">
              <a:latin typeface="Calibri Light" panose="020F0302020204030204" pitchFamily="34" charset="0"/>
              <a:cs typeface="Calibri Light" panose="020F0302020204030204" pitchFamily="34" charset="0"/>
            </a:endParaRPr>
          </a:p>
        </p:txBody>
      </p:sp>
      <p:grpSp>
        <p:nvGrpSpPr>
          <p:cNvPr id="13" name="Group 12">
            <a:extLst>
              <a:ext uri="{FF2B5EF4-FFF2-40B4-BE49-F238E27FC236}">
                <a16:creationId xmlns:a16="http://schemas.microsoft.com/office/drawing/2014/main" id="{5997F409-3EA3-4C4D-4EB1-FFC775C45EAA}"/>
              </a:ext>
            </a:extLst>
          </p:cNvPr>
          <p:cNvGrpSpPr/>
          <p:nvPr/>
        </p:nvGrpSpPr>
        <p:grpSpPr>
          <a:xfrm>
            <a:off x="3963211" y="7369996"/>
            <a:ext cx="1999136" cy="649100"/>
            <a:chOff x="4718303" y="7440800"/>
            <a:chExt cx="1999136" cy="649100"/>
          </a:xfrm>
        </p:grpSpPr>
        <p:grpSp>
          <p:nvGrpSpPr>
            <p:cNvPr id="5" name="object 5"/>
            <p:cNvGrpSpPr/>
            <p:nvPr/>
          </p:nvGrpSpPr>
          <p:grpSpPr>
            <a:xfrm>
              <a:off x="5148989" y="7481777"/>
              <a:ext cx="1568450" cy="608123"/>
              <a:chOff x="5148989" y="7481777"/>
              <a:chExt cx="1568450" cy="709930"/>
            </a:xfrm>
          </p:grpSpPr>
          <p:sp>
            <p:nvSpPr>
              <p:cNvPr id="6" name="object 6"/>
              <p:cNvSpPr/>
              <p:nvPr/>
            </p:nvSpPr>
            <p:spPr>
              <a:xfrm>
                <a:off x="5161773" y="7494477"/>
                <a:ext cx="1543050" cy="684530"/>
              </a:xfrm>
              <a:custGeom>
                <a:avLst/>
                <a:gdLst/>
                <a:ahLst/>
                <a:cxnLst/>
                <a:rect l="l" t="t" r="r" b="b"/>
                <a:pathLst>
                  <a:path w="1543050" h="684529">
                    <a:moveTo>
                      <a:pt x="1433965" y="0"/>
                    </a:moveTo>
                    <a:lnTo>
                      <a:pt x="108769" y="0"/>
                    </a:lnTo>
                    <a:lnTo>
                      <a:pt x="87108" y="83"/>
                    </a:lnTo>
                    <a:lnTo>
                      <a:pt x="44883" y="5333"/>
                    </a:lnTo>
                    <a:lnTo>
                      <a:pt x="11681" y="31946"/>
                    </a:lnTo>
                    <a:lnTo>
                      <a:pt x="583" y="69722"/>
                    </a:lnTo>
                    <a:lnTo>
                      <a:pt x="0" y="87191"/>
                    </a:lnTo>
                    <a:lnTo>
                      <a:pt x="0" y="596937"/>
                    </a:lnTo>
                    <a:lnTo>
                      <a:pt x="5250" y="639161"/>
                    </a:lnTo>
                    <a:lnTo>
                      <a:pt x="31863" y="672363"/>
                    </a:lnTo>
                    <a:lnTo>
                      <a:pt x="69639" y="683461"/>
                    </a:lnTo>
                    <a:lnTo>
                      <a:pt x="108769" y="684128"/>
                    </a:lnTo>
                    <a:lnTo>
                      <a:pt x="1433965" y="684128"/>
                    </a:lnTo>
                    <a:lnTo>
                      <a:pt x="1473095" y="683461"/>
                    </a:lnTo>
                    <a:lnTo>
                      <a:pt x="1510871" y="672363"/>
                    </a:lnTo>
                    <a:lnTo>
                      <a:pt x="1537484" y="639161"/>
                    </a:lnTo>
                    <a:lnTo>
                      <a:pt x="1542734" y="596937"/>
                    </a:lnTo>
                    <a:lnTo>
                      <a:pt x="1542734" y="87191"/>
                    </a:lnTo>
                    <a:lnTo>
                      <a:pt x="1537484" y="44966"/>
                    </a:lnTo>
                    <a:lnTo>
                      <a:pt x="1510871" y="11764"/>
                    </a:lnTo>
                    <a:lnTo>
                      <a:pt x="1473095" y="666"/>
                    </a:lnTo>
                    <a:lnTo>
                      <a:pt x="1433965" y="0"/>
                    </a:lnTo>
                    <a:close/>
                  </a:path>
                </a:pathLst>
              </a:custGeom>
              <a:solidFill>
                <a:srgbClr val="FFFFFF"/>
              </a:solidFill>
            </p:spPr>
            <p:txBody>
              <a:bodyPr wrap="square" lIns="0" tIns="0" rIns="0" bIns="0" rtlCol="0"/>
              <a:lstStyle/>
              <a:p>
                <a:endParaRPr/>
              </a:p>
            </p:txBody>
          </p:sp>
          <p:sp>
            <p:nvSpPr>
              <p:cNvPr id="7" name="object 7"/>
              <p:cNvSpPr/>
              <p:nvPr/>
            </p:nvSpPr>
            <p:spPr>
              <a:xfrm>
                <a:off x="5161689" y="7494477"/>
                <a:ext cx="1543050" cy="684530"/>
              </a:xfrm>
              <a:custGeom>
                <a:avLst/>
                <a:gdLst/>
                <a:ahLst/>
                <a:cxnLst/>
                <a:rect l="l" t="t" r="r" b="b"/>
                <a:pathLst>
                  <a:path w="1543050" h="684529">
                    <a:moveTo>
                      <a:pt x="108853" y="0"/>
                    </a:moveTo>
                    <a:lnTo>
                      <a:pt x="1434049" y="1"/>
                    </a:lnTo>
                    <a:lnTo>
                      <a:pt x="1473179" y="668"/>
                    </a:lnTo>
                    <a:lnTo>
                      <a:pt x="1510955" y="11766"/>
                    </a:lnTo>
                    <a:lnTo>
                      <a:pt x="1537567" y="44968"/>
                    </a:lnTo>
                    <a:lnTo>
                      <a:pt x="1542818" y="87192"/>
                    </a:lnTo>
                    <a:lnTo>
                      <a:pt x="1542901" y="108854"/>
                    </a:lnTo>
                    <a:lnTo>
                      <a:pt x="1542901" y="575277"/>
                    </a:lnTo>
                    <a:lnTo>
                      <a:pt x="1542234" y="614407"/>
                    </a:lnTo>
                    <a:lnTo>
                      <a:pt x="1531136" y="652183"/>
                    </a:lnTo>
                    <a:lnTo>
                      <a:pt x="1497934" y="678796"/>
                    </a:lnTo>
                    <a:lnTo>
                      <a:pt x="1455709" y="684047"/>
                    </a:lnTo>
                    <a:lnTo>
                      <a:pt x="1434048" y="684130"/>
                    </a:lnTo>
                    <a:lnTo>
                      <a:pt x="108852" y="684129"/>
                    </a:lnTo>
                    <a:lnTo>
                      <a:pt x="69722" y="683462"/>
                    </a:lnTo>
                    <a:lnTo>
                      <a:pt x="31946" y="672364"/>
                    </a:lnTo>
                    <a:lnTo>
                      <a:pt x="5334" y="639161"/>
                    </a:lnTo>
                    <a:lnTo>
                      <a:pt x="83" y="596937"/>
                    </a:lnTo>
                    <a:lnTo>
                      <a:pt x="0" y="575276"/>
                    </a:lnTo>
                    <a:lnTo>
                      <a:pt x="0" y="108852"/>
                    </a:lnTo>
                    <a:lnTo>
                      <a:pt x="667" y="69722"/>
                    </a:lnTo>
                    <a:lnTo>
                      <a:pt x="11765" y="31946"/>
                    </a:lnTo>
                    <a:lnTo>
                      <a:pt x="44967" y="5334"/>
                    </a:lnTo>
                    <a:lnTo>
                      <a:pt x="87192" y="83"/>
                    </a:lnTo>
                    <a:lnTo>
                      <a:pt x="108853" y="0"/>
                    </a:lnTo>
                    <a:close/>
                  </a:path>
                </a:pathLst>
              </a:custGeom>
              <a:ln w="7357">
                <a:solidFill>
                  <a:srgbClr val="000000"/>
                </a:solidFill>
              </a:ln>
            </p:spPr>
            <p:txBody>
              <a:bodyPr wrap="square" lIns="0" tIns="0" rIns="0" bIns="0" rtlCol="0"/>
              <a:lstStyle/>
              <a:p>
                <a:endParaRPr/>
              </a:p>
            </p:txBody>
          </p:sp>
        </p:grpSp>
        <p:sp>
          <p:nvSpPr>
            <p:cNvPr id="8" name="object 8"/>
            <p:cNvSpPr txBox="1"/>
            <p:nvPr/>
          </p:nvSpPr>
          <p:spPr>
            <a:xfrm>
              <a:off x="5186803" y="7522915"/>
              <a:ext cx="1492885" cy="518091"/>
            </a:xfrm>
            <a:prstGeom prst="rect">
              <a:avLst/>
            </a:prstGeom>
          </p:spPr>
          <p:txBody>
            <a:bodyPr vert="horz" wrap="square" lIns="0" tIns="12700" rIns="0" bIns="0" rtlCol="0">
              <a:spAutoFit/>
            </a:bodyPr>
            <a:lstStyle/>
            <a:p>
              <a:pPr marL="12700" marR="5080" indent="4445" algn="l">
                <a:spcBef>
                  <a:spcPts val="100"/>
                </a:spcBef>
              </a:pPr>
              <a:r>
                <a:rPr sz="800" dirty="0">
                  <a:latin typeface="Arial MT"/>
                  <a:cs typeface="Arial MT"/>
                </a:rPr>
                <a:t>This</a:t>
              </a:r>
              <a:r>
                <a:rPr sz="800" spc="440" dirty="0">
                  <a:latin typeface="Arial MT"/>
                  <a:cs typeface="Arial MT"/>
                </a:rPr>
                <a:t> </a:t>
              </a:r>
              <a:r>
                <a:rPr sz="800" dirty="0">
                  <a:latin typeface="Arial MT"/>
                  <a:cs typeface="Arial MT"/>
                </a:rPr>
                <a:t>is</a:t>
              </a:r>
              <a:r>
                <a:rPr sz="800" spc="440" dirty="0">
                  <a:latin typeface="Arial MT"/>
                  <a:cs typeface="Arial MT"/>
                </a:rPr>
                <a:t> </a:t>
              </a:r>
              <a:r>
                <a:rPr sz="800" dirty="0">
                  <a:latin typeface="Arial MT"/>
                  <a:cs typeface="Arial MT"/>
                </a:rPr>
                <a:t>also</a:t>
              </a:r>
              <a:r>
                <a:rPr sz="800" spc="440" dirty="0">
                  <a:latin typeface="Arial MT"/>
                  <a:cs typeface="Arial MT"/>
                </a:rPr>
                <a:t> </a:t>
              </a:r>
              <a:r>
                <a:rPr sz="800" dirty="0">
                  <a:latin typeface="Arial MT"/>
                  <a:cs typeface="Arial MT"/>
                </a:rPr>
                <a:t>true</a:t>
              </a:r>
              <a:r>
                <a:rPr sz="800" spc="440" dirty="0">
                  <a:latin typeface="Arial MT"/>
                  <a:cs typeface="Arial MT"/>
                </a:rPr>
                <a:t> </a:t>
              </a:r>
              <a:r>
                <a:rPr sz="800" dirty="0">
                  <a:latin typeface="Arial MT"/>
                  <a:cs typeface="Arial MT"/>
                </a:rPr>
                <a:t>for</a:t>
              </a:r>
              <a:r>
                <a:rPr sz="800" spc="440" dirty="0">
                  <a:latin typeface="Arial MT"/>
                  <a:cs typeface="Arial MT"/>
                </a:rPr>
                <a:t> </a:t>
              </a:r>
              <a:r>
                <a:rPr sz="800" spc="-20" dirty="0">
                  <a:latin typeface="Arial MT"/>
                  <a:cs typeface="Arial MT"/>
                </a:rPr>
                <a:t>GCSE </a:t>
              </a:r>
              <a:r>
                <a:rPr sz="800" dirty="0">
                  <a:latin typeface="Arial MT"/>
                  <a:cs typeface="Arial MT"/>
                </a:rPr>
                <a:t>English</a:t>
              </a:r>
              <a:r>
                <a:rPr sz="800" spc="315" dirty="0">
                  <a:latin typeface="Arial MT"/>
                  <a:cs typeface="Arial MT"/>
                </a:rPr>
                <a:t> </a:t>
              </a:r>
              <a:r>
                <a:rPr sz="800" dirty="0">
                  <a:latin typeface="Arial MT"/>
                  <a:cs typeface="Arial MT"/>
                </a:rPr>
                <a:t>Language,</a:t>
              </a:r>
              <a:r>
                <a:rPr sz="800" spc="320" dirty="0">
                  <a:latin typeface="Arial MT"/>
                  <a:cs typeface="Arial MT"/>
                </a:rPr>
                <a:t> </a:t>
              </a:r>
              <a:r>
                <a:rPr sz="800" dirty="0">
                  <a:latin typeface="Arial MT"/>
                  <a:cs typeface="Arial MT"/>
                </a:rPr>
                <a:t>so</a:t>
              </a:r>
              <a:r>
                <a:rPr sz="800" spc="315" dirty="0">
                  <a:latin typeface="Arial MT"/>
                  <a:cs typeface="Arial MT"/>
                </a:rPr>
                <a:t> </a:t>
              </a:r>
              <a:r>
                <a:rPr sz="800" dirty="0">
                  <a:latin typeface="Arial MT"/>
                  <a:cs typeface="Arial MT"/>
                </a:rPr>
                <a:t>treat</a:t>
              </a:r>
              <a:r>
                <a:rPr sz="800" spc="320" dirty="0">
                  <a:latin typeface="Arial MT"/>
                  <a:cs typeface="Arial MT"/>
                </a:rPr>
                <a:t> </a:t>
              </a:r>
              <a:r>
                <a:rPr sz="800" spc="-25" dirty="0">
                  <a:latin typeface="Arial MT"/>
                  <a:cs typeface="Arial MT"/>
                </a:rPr>
                <a:t>it</a:t>
              </a:r>
              <a:r>
                <a:rPr sz="800" dirty="0">
                  <a:latin typeface="Arial MT"/>
                  <a:cs typeface="Arial MT"/>
                </a:rPr>
                <a:t> like</a:t>
              </a:r>
              <a:r>
                <a:rPr sz="800" spc="415" dirty="0">
                  <a:latin typeface="Arial MT"/>
                  <a:cs typeface="Arial MT"/>
                </a:rPr>
                <a:t> </a:t>
              </a:r>
              <a:r>
                <a:rPr sz="800" dirty="0">
                  <a:latin typeface="Arial MT"/>
                  <a:cs typeface="Arial MT"/>
                </a:rPr>
                <a:t>one</a:t>
              </a:r>
              <a:r>
                <a:rPr sz="800" spc="415" dirty="0">
                  <a:latin typeface="Arial MT"/>
                  <a:cs typeface="Arial MT"/>
                </a:rPr>
                <a:t> </a:t>
              </a:r>
              <a:r>
                <a:rPr sz="800" dirty="0">
                  <a:latin typeface="Arial MT"/>
                  <a:cs typeface="Arial MT"/>
                </a:rPr>
                <a:t>of</a:t>
              </a:r>
              <a:r>
                <a:rPr sz="800" spc="415" dirty="0">
                  <a:latin typeface="Arial MT"/>
                  <a:cs typeface="Arial MT"/>
                </a:rPr>
                <a:t> </a:t>
              </a:r>
              <a:r>
                <a:rPr sz="800" dirty="0">
                  <a:latin typeface="Arial MT"/>
                  <a:cs typeface="Arial MT"/>
                </a:rPr>
                <a:t>those</a:t>
              </a:r>
              <a:r>
                <a:rPr sz="800" spc="420" dirty="0">
                  <a:latin typeface="Arial MT"/>
                  <a:cs typeface="Arial MT"/>
                </a:rPr>
                <a:t> </a:t>
              </a:r>
              <a:r>
                <a:rPr sz="800" spc="-10" dirty="0">
                  <a:latin typeface="Arial MT"/>
                  <a:cs typeface="Arial MT"/>
                </a:rPr>
                <a:t>questions! </a:t>
              </a:r>
              <a:endParaRPr lang="en-GB" sz="800" spc="-10" dirty="0">
                <a:latin typeface="Arial MT"/>
                <a:cs typeface="Arial MT"/>
              </a:endParaRPr>
            </a:p>
            <a:p>
              <a:pPr marL="12700" marR="5080" indent="4445" algn="ctr">
                <a:spcBef>
                  <a:spcPts val="100"/>
                </a:spcBef>
              </a:pPr>
              <a:r>
                <a:rPr sz="800" b="1" spc="-10" dirty="0">
                  <a:latin typeface="Arial MT"/>
                  <a:cs typeface="Arial MT"/>
                </a:rPr>
                <a:t>Read,</a:t>
              </a:r>
              <a:r>
                <a:rPr sz="800" b="1" spc="-25" dirty="0">
                  <a:latin typeface="Arial MT"/>
                  <a:cs typeface="Arial MT"/>
                </a:rPr>
                <a:t> </a:t>
              </a:r>
              <a:r>
                <a:rPr sz="800" b="1" spc="-10" dirty="0">
                  <a:latin typeface="Arial MT"/>
                  <a:cs typeface="Arial MT"/>
                </a:rPr>
                <a:t>infer,</a:t>
              </a:r>
              <a:r>
                <a:rPr sz="800" b="1" spc="-25" dirty="0">
                  <a:latin typeface="Arial MT"/>
                  <a:cs typeface="Arial MT"/>
                </a:rPr>
                <a:t> </a:t>
              </a:r>
              <a:r>
                <a:rPr sz="800" b="1" spc="-10" dirty="0">
                  <a:latin typeface="Arial MT"/>
                  <a:cs typeface="Arial MT"/>
                </a:rPr>
                <a:t>analyse.</a:t>
              </a:r>
              <a:endParaRPr sz="800" b="1" dirty="0">
                <a:latin typeface="Arial MT"/>
                <a:cs typeface="Arial MT"/>
              </a:endParaRPr>
            </a:p>
          </p:txBody>
        </p:sp>
        <p:grpSp>
          <p:nvGrpSpPr>
            <p:cNvPr id="9" name="object 9"/>
            <p:cNvGrpSpPr/>
            <p:nvPr/>
          </p:nvGrpSpPr>
          <p:grpSpPr>
            <a:xfrm>
              <a:off x="4718303" y="7440800"/>
              <a:ext cx="468630" cy="226695"/>
              <a:chOff x="4718303" y="7440800"/>
              <a:chExt cx="468630" cy="226695"/>
            </a:xfrm>
          </p:grpSpPr>
          <p:sp>
            <p:nvSpPr>
              <p:cNvPr id="10" name="object 10"/>
              <p:cNvSpPr/>
              <p:nvPr/>
            </p:nvSpPr>
            <p:spPr>
              <a:xfrm>
                <a:off x="4842533" y="7508913"/>
                <a:ext cx="318770" cy="133350"/>
              </a:xfrm>
              <a:custGeom>
                <a:avLst/>
                <a:gdLst/>
                <a:ahLst/>
                <a:cxnLst/>
                <a:rect l="l" t="t" r="r" b="b"/>
                <a:pathLst>
                  <a:path w="318770" h="133350">
                    <a:moveTo>
                      <a:pt x="318709" y="133047"/>
                    </a:moveTo>
                    <a:lnTo>
                      <a:pt x="23439" y="9784"/>
                    </a:lnTo>
                    <a:lnTo>
                      <a:pt x="0" y="0"/>
                    </a:lnTo>
                  </a:path>
                </a:pathLst>
              </a:custGeom>
              <a:ln w="50799">
                <a:solidFill>
                  <a:srgbClr val="000000"/>
                </a:solidFill>
              </a:ln>
            </p:spPr>
            <p:txBody>
              <a:bodyPr wrap="square" lIns="0" tIns="0" rIns="0" bIns="0" rtlCol="0"/>
              <a:lstStyle/>
              <a:p>
                <a:endParaRPr/>
              </a:p>
            </p:txBody>
          </p:sp>
          <p:sp>
            <p:nvSpPr>
              <p:cNvPr id="11" name="object 11"/>
              <p:cNvSpPr/>
              <p:nvPr/>
            </p:nvSpPr>
            <p:spPr>
              <a:xfrm>
                <a:off x="4718303" y="7440800"/>
                <a:ext cx="238125" cy="197485"/>
              </a:xfrm>
              <a:custGeom>
                <a:avLst/>
                <a:gdLst/>
                <a:ahLst/>
                <a:cxnLst/>
                <a:rect l="l" t="t" r="r" b="b"/>
                <a:pathLst>
                  <a:path w="238125" h="197484">
                    <a:moveTo>
                      <a:pt x="237989" y="0"/>
                    </a:moveTo>
                    <a:lnTo>
                      <a:pt x="0" y="16252"/>
                    </a:lnTo>
                    <a:lnTo>
                      <a:pt x="155795" y="196891"/>
                    </a:lnTo>
                    <a:lnTo>
                      <a:pt x="147669" y="77897"/>
                    </a:lnTo>
                    <a:lnTo>
                      <a:pt x="237989" y="0"/>
                    </a:lnTo>
                    <a:close/>
                  </a:path>
                </a:pathLst>
              </a:custGeom>
              <a:solidFill>
                <a:srgbClr val="000000"/>
              </a:solidFill>
            </p:spPr>
            <p:txBody>
              <a:bodyPr wrap="square" lIns="0" tIns="0" rIns="0" bIns="0" rtlCol="0"/>
              <a:lstStyle/>
              <a:p>
                <a:endParaRPr/>
              </a:p>
            </p:txBody>
          </p:sp>
        </p:grpSp>
      </p:grpSp>
      <p:sp>
        <p:nvSpPr>
          <p:cNvPr id="12" name="object 12"/>
          <p:cNvSpPr txBox="1"/>
          <p:nvPr/>
        </p:nvSpPr>
        <p:spPr>
          <a:xfrm>
            <a:off x="469899" y="8352611"/>
            <a:ext cx="6612255" cy="1767150"/>
          </a:xfrm>
          <a:prstGeom prst="rect">
            <a:avLst/>
          </a:prstGeom>
        </p:spPr>
        <p:txBody>
          <a:bodyPr vert="horz" wrap="square" lIns="0" tIns="12700" rIns="0" bIns="0" rtlCol="0">
            <a:spAutoFit/>
          </a:bodyPr>
          <a:lstStyle/>
          <a:p>
            <a:pPr algn="just"/>
            <a:r>
              <a:rPr sz="3000" b="1" dirty="0">
                <a:latin typeface="Calibri Light" panose="020F0302020204030204" pitchFamily="34" charset="0"/>
                <a:cs typeface="Calibri Light" panose="020F0302020204030204" pitchFamily="34" charset="0"/>
              </a:rPr>
              <a:t>Why</a:t>
            </a:r>
            <a:r>
              <a:rPr sz="3000" b="1" spc="-30" dirty="0">
                <a:latin typeface="Calibri Light" panose="020F0302020204030204" pitchFamily="34" charset="0"/>
                <a:cs typeface="Calibri Light" panose="020F0302020204030204" pitchFamily="34" charset="0"/>
              </a:rPr>
              <a:t> </a:t>
            </a:r>
            <a:r>
              <a:rPr sz="3000" b="1" dirty="0">
                <a:latin typeface="Calibri Light" panose="020F0302020204030204" pitchFamily="34" charset="0"/>
                <a:cs typeface="Calibri Light" panose="020F0302020204030204" pitchFamily="34" charset="0"/>
              </a:rPr>
              <a:t>do</a:t>
            </a:r>
            <a:r>
              <a:rPr sz="3000" b="1" spc="-35" dirty="0">
                <a:latin typeface="Calibri Light" panose="020F0302020204030204" pitchFamily="34" charset="0"/>
                <a:cs typeface="Calibri Light" panose="020F0302020204030204" pitchFamily="34" charset="0"/>
              </a:rPr>
              <a:t> </a:t>
            </a:r>
            <a:r>
              <a:rPr sz="3000" b="1" dirty="0">
                <a:latin typeface="Calibri Light" panose="020F0302020204030204" pitchFamily="34" charset="0"/>
                <a:cs typeface="Calibri Light" panose="020F0302020204030204" pitchFamily="34" charset="0"/>
              </a:rPr>
              <a:t>I</a:t>
            </a:r>
            <a:r>
              <a:rPr sz="3000" b="1" spc="-30" dirty="0">
                <a:latin typeface="Calibri Light" panose="020F0302020204030204" pitchFamily="34" charset="0"/>
                <a:cs typeface="Calibri Light" panose="020F0302020204030204" pitchFamily="34" charset="0"/>
              </a:rPr>
              <a:t> </a:t>
            </a:r>
            <a:r>
              <a:rPr sz="3000" b="1" dirty="0">
                <a:latin typeface="Calibri Light" panose="020F0302020204030204" pitchFamily="34" charset="0"/>
                <a:cs typeface="Calibri Light" panose="020F0302020204030204" pitchFamily="34" charset="0"/>
              </a:rPr>
              <a:t>need</a:t>
            </a:r>
            <a:r>
              <a:rPr sz="3000" b="1" spc="-30" dirty="0">
                <a:latin typeface="Calibri Light" panose="020F0302020204030204" pitchFamily="34" charset="0"/>
                <a:cs typeface="Calibri Light" panose="020F0302020204030204" pitchFamily="34" charset="0"/>
              </a:rPr>
              <a:t> </a:t>
            </a:r>
            <a:r>
              <a:rPr sz="3000" b="1" dirty="0">
                <a:latin typeface="Calibri Light" panose="020F0302020204030204" pitchFamily="34" charset="0"/>
                <a:cs typeface="Calibri Light" panose="020F0302020204030204" pitchFamily="34" charset="0"/>
              </a:rPr>
              <a:t>a</a:t>
            </a:r>
            <a:r>
              <a:rPr sz="3000" b="1" spc="-30" dirty="0">
                <a:latin typeface="Calibri Light" panose="020F0302020204030204" pitchFamily="34" charset="0"/>
                <a:cs typeface="Calibri Light" panose="020F0302020204030204" pitchFamily="34" charset="0"/>
              </a:rPr>
              <a:t> </a:t>
            </a:r>
            <a:r>
              <a:rPr sz="3000" b="1" spc="-10" dirty="0">
                <a:latin typeface="Calibri Light" panose="020F0302020204030204" pitchFamily="34" charset="0"/>
                <a:cs typeface="Calibri Light" panose="020F0302020204030204" pitchFamily="34" charset="0"/>
              </a:rPr>
              <a:t>booklet?</a:t>
            </a:r>
            <a:endParaRPr sz="3000" dirty="0">
              <a:latin typeface="Calibri Light" panose="020F0302020204030204" pitchFamily="34" charset="0"/>
              <a:cs typeface="Calibri Light" panose="020F0302020204030204" pitchFamily="34" charset="0"/>
            </a:endParaRPr>
          </a:p>
          <a:p>
            <a:pPr marR="5080" algn="just"/>
            <a:endParaRPr lang="en-GB" sz="1200" dirty="0">
              <a:latin typeface="Calibri Light" panose="020F0302020204030204" pitchFamily="34" charset="0"/>
              <a:cs typeface="Calibri Light" panose="020F0302020204030204" pitchFamily="34" charset="0"/>
            </a:endParaRPr>
          </a:p>
          <a:p>
            <a:pPr marR="5080" algn="l"/>
            <a:r>
              <a:rPr sz="1200" dirty="0">
                <a:latin typeface="Calibri Light" panose="020F0302020204030204" pitchFamily="34" charset="0"/>
                <a:cs typeface="Calibri Light" panose="020F0302020204030204" pitchFamily="34" charset="0"/>
              </a:rPr>
              <a:t>This</a:t>
            </a:r>
            <a:r>
              <a:rPr sz="1200" spc="13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booklet</a:t>
            </a:r>
            <a:r>
              <a:rPr sz="1200" spc="13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will</a:t>
            </a:r>
            <a:r>
              <a:rPr sz="1200" spc="13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be</a:t>
            </a:r>
            <a:r>
              <a:rPr sz="1200" spc="13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a</a:t>
            </a:r>
            <a:r>
              <a:rPr sz="1200" spc="13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guide</a:t>
            </a:r>
            <a:r>
              <a:rPr sz="1200" spc="13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to</a:t>
            </a:r>
            <a:r>
              <a:rPr sz="1200" spc="13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an</a:t>
            </a:r>
            <a:r>
              <a:rPr sz="1200" spc="13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element</a:t>
            </a:r>
            <a:r>
              <a:rPr sz="1200" spc="13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of</a:t>
            </a:r>
            <a:r>
              <a:rPr sz="1200" spc="13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the</a:t>
            </a:r>
            <a:r>
              <a:rPr sz="1200" spc="13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exam</a:t>
            </a:r>
            <a:r>
              <a:rPr sz="1200" spc="13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that</a:t>
            </a:r>
            <a:r>
              <a:rPr sz="1200" spc="13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is</a:t>
            </a:r>
            <a:r>
              <a:rPr sz="1200" spc="13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full</a:t>
            </a:r>
            <a:r>
              <a:rPr sz="1200" spc="13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of</a:t>
            </a:r>
            <a:r>
              <a:rPr sz="1200" spc="13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transferable</a:t>
            </a:r>
            <a:r>
              <a:rPr sz="1200" spc="13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skills</a:t>
            </a:r>
            <a:r>
              <a:rPr sz="1200" spc="13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that</a:t>
            </a:r>
            <a:r>
              <a:rPr sz="1200" spc="130" dirty="0">
                <a:latin typeface="Calibri Light" panose="020F0302020204030204" pitchFamily="34" charset="0"/>
                <a:cs typeface="Calibri Light" panose="020F0302020204030204" pitchFamily="34" charset="0"/>
              </a:rPr>
              <a:t> </a:t>
            </a:r>
            <a:r>
              <a:rPr sz="1200" spc="-20" dirty="0">
                <a:latin typeface="Calibri Light" panose="020F0302020204030204" pitchFamily="34" charset="0"/>
                <a:cs typeface="Calibri Light" panose="020F0302020204030204" pitchFamily="34" charset="0"/>
              </a:rPr>
              <a:t>will </a:t>
            </a:r>
            <a:r>
              <a:rPr sz="1200" dirty="0">
                <a:latin typeface="Calibri Light" panose="020F0302020204030204" pitchFamily="34" charset="0"/>
                <a:cs typeface="Calibri Light" panose="020F0302020204030204" pitchFamily="34" charset="0"/>
              </a:rPr>
              <a:t>help</a:t>
            </a:r>
            <a:r>
              <a:rPr sz="1200" spc="1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with</a:t>
            </a:r>
            <a:r>
              <a:rPr sz="1200" spc="1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every</a:t>
            </a:r>
            <a:r>
              <a:rPr sz="1200" spc="1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topic</a:t>
            </a:r>
            <a:r>
              <a:rPr sz="1200" spc="1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across</a:t>
            </a:r>
            <a:r>
              <a:rPr sz="1200" spc="1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English</a:t>
            </a:r>
            <a:r>
              <a:rPr sz="1200" spc="1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Literature</a:t>
            </a:r>
            <a:r>
              <a:rPr sz="1200" spc="1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and</a:t>
            </a:r>
            <a:r>
              <a:rPr sz="1200" spc="1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English</a:t>
            </a:r>
            <a:r>
              <a:rPr sz="1200" spc="15" dirty="0">
                <a:latin typeface="Calibri Light" panose="020F0302020204030204" pitchFamily="34" charset="0"/>
                <a:cs typeface="Calibri Light" panose="020F0302020204030204" pitchFamily="34" charset="0"/>
              </a:rPr>
              <a:t> </a:t>
            </a:r>
            <a:r>
              <a:rPr sz="1200" spc="-10" dirty="0">
                <a:latin typeface="Calibri Light" panose="020F0302020204030204" pitchFamily="34" charset="0"/>
                <a:cs typeface="Calibri Light" panose="020F0302020204030204" pitchFamily="34" charset="0"/>
              </a:rPr>
              <a:t>Language.</a:t>
            </a:r>
            <a:endParaRPr lang="en-GB" sz="1200" spc="-10" dirty="0">
              <a:latin typeface="Calibri Light" panose="020F0302020204030204" pitchFamily="34" charset="0"/>
              <a:cs typeface="Calibri Light" panose="020F0302020204030204" pitchFamily="34" charset="0"/>
            </a:endParaRPr>
          </a:p>
          <a:p>
            <a:pPr marR="5080" algn="l"/>
            <a:endParaRPr lang="en-GB" sz="1200" spc="-10" dirty="0">
              <a:latin typeface="Calibri Light" panose="020F0302020204030204" pitchFamily="34" charset="0"/>
              <a:cs typeface="Calibri Light" panose="020F0302020204030204" pitchFamily="34" charset="0"/>
            </a:endParaRPr>
          </a:p>
          <a:p>
            <a:pPr marR="5080" algn="l"/>
            <a:r>
              <a:rPr lang="en-GB" sz="1200" spc="-10" dirty="0">
                <a:latin typeface="Calibri Light" panose="020F0302020204030204" pitchFamily="34" charset="0"/>
                <a:cs typeface="Calibri Light" panose="020F0302020204030204" pitchFamily="34" charset="0"/>
              </a:rPr>
              <a:t>It is </a:t>
            </a:r>
            <a:r>
              <a:rPr lang="en-GB" sz="1200" b="1" spc="-10" dirty="0">
                <a:latin typeface="Calibri Light" panose="020F0302020204030204" pitchFamily="34" charset="0"/>
                <a:cs typeface="Calibri Light" panose="020F0302020204030204" pitchFamily="34" charset="0"/>
              </a:rPr>
              <a:t>crucial</a:t>
            </a:r>
            <a:r>
              <a:rPr lang="en-GB" sz="1200" spc="-10" dirty="0">
                <a:latin typeface="Calibri Light" panose="020F0302020204030204" pitchFamily="34" charset="0"/>
                <a:cs typeface="Calibri Light" panose="020F0302020204030204" pitchFamily="34" charset="0"/>
              </a:rPr>
              <a:t> that you practise using these booklets and its guide – hence the space at the back for write ups under timed conditions of the poems inside here. Ensure that you are completing these and handing these into your class teacher for marking and reviewing.</a:t>
            </a:r>
            <a:endParaRPr sz="1200" dirty="0">
              <a:latin typeface="Calibri Light" panose="020F0302020204030204" pitchFamily="34" charset="0"/>
              <a:cs typeface="Calibri Light" panose="020F0302020204030204" pitchFamily="34" charset="0"/>
            </a:endParaRPr>
          </a:p>
        </p:txBody>
      </p:sp>
      <p:pic>
        <p:nvPicPr>
          <p:cNvPr id="15" name="Picture 14">
            <a:extLst>
              <a:ext uri="{FF2B5EF4-FFF2-40B4-BE49-F238E27FC236}">
                <a16:creationId xmlns:a16="http://schemas.microsoft.com/office/drawing/2014/main" id="{B844B9AF-E4BB-F801-72A6-4CFEA9C01123}"/>
              </a:ext>
            </a:extLst>
          </p:cNvPr>
          <p:cNvPicPr>
            <a:picLocks noChangeAspect="1"/>
          </p:cNvPicPr>
          <p:nvPr/>
        </p:nvPicPr>
        <p:blipFill>
          <a:blip r:embed="rId3">
            <a:duotone>
              <a:schemeClr val="accent4">
                <a:shade val="45000"/>
                <a:satMod val="135000"/>
              </a:schemeClr>
              <a:prstClr val="white"/>
            </a:duotone>
          </a:blip>
          <a:stretch>
            <a:fillRect/>
          </a:stretch>
        </p:blipFill>
        <p:spPr>
          <a:xfrm>
            <a:off x="0" y="10553372"/>
            <a:ext cx="7556500" cy="147352"/>
          </a:xfrm>
          <a:prstGeom prst="rect">
            <a:avLst/>
          </a:prstGeom>
        </p:spPr>
      </p:pic>
      <p:pic>
        <p:nvPicPr>
          <p:cNvPr id="16" name="Picture 15" descr="A close up of a logo&#10;&#10;Description automatically generated">
            <a:extLst>
              <a:ext uri="{FF2B5EF4-FFF2-40B4-BE49-F238E27FC236}">
                <a16:creationId xmlns:a16="http://schemas.microsoft.com/office/drawing/2014/main" id="{8D0960B1-5502-84A1-C889-C64470029B5F}"/>
              </a:ext>
            </a:extLst>
          </p:cNvPr>
          <p:cNvPicPr/>
          <p:nvPr/>
        </p:nvPicPr>
        <p:blipFill rotWithShape="1">
          <a:blip r:embed="rId4" cstate="print">
            <a:extLst>
              <a:ext uri="{28A0092B-C50C-407E-A947-70E740481C1C}">
                <a14:useLocalDpi xmlns:a14="http://schemas.microsoft.com/office/drawing/2010/main" val="0"/>
              </a:ext>
            </a:extLst>
          </a:blip>
          <a:srcRect l="7576" t="596" r="11212" b="37120"/>
          <a:stretch/>
        </p:blipFill>
        <p:spPr>
          <a:xfrm>
            <a:off x="6826250" y="133146"/>
            <a:ext cx="609600" cy="641554"/>
          </a:xfrm>
          <a:prstGeom prst="rect">
            <a:avLst/>
          </a:prstGeom>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DE01D6D3-4523-C1D2-53CA-D3EB9188EFCC}"/>
              </a:ext>
            </a:extLst>
          </p:cNvPr>
          <p:cNvPicPr>
            <a:picLocks noChangeAspect="1"/>
          </p:cNvPicPr>
          <p:nvPr/>
        </p:nvPicPr>
        <p:blipFill>
          <a:blip r:embed="rId2"/>
          <a:stretch>
            <a:fillRect/>
          </a:stretch>
        </p:blipFill>
        <p:spPr>
          <a:xfrm>
            <a:off x="-4318" y="6962834"/>
            <a:ext cx="3493311" cy="3718882"/>
          </a:xfrm>
          <a:prstGeom prst="rect">
            <a:avLst/>
          </a:prstGeom>
        </p:spPr>
      </p:pic>
      <p:sp>
        <p:nvSpPr>
          <p:cNvPr id="2" name="object 2"/>
          <p:cNvSpPr txBox="1">
            <a:spLocks noGrp="1"/>
          </p:cNvSpPr>
          <p:nvPr>
            <p:ph type="title"/>
          </p:nvPr>
        </p:nvSpPr>
        <p:spPr>
          <a:xfrm>
            <a:off x="469900" y="474322"/>
            <a:ext cx="4371340" cy="787400"/>
          </a:xfrm>
          <a:prstGeom prst="rect">
            <a:avLst/>
          </a:prstGeom>
        </p:spPr>
        <p:txBody>
          <a:bodyPr vert="horz" wrap="square" lIns="0" tIns="12700" rIns="0" bIns="0" rtlCol="0">
            <a:spAutoFit/>
          </a:bodyPr>
          <a:lstStyle/>
          <a:p>
            <a:pPr marL="12700">
              <a:lnSpc>
                <a:spcPct val="100000"/>
              </a:lnSpc>
              <a:spcBef>
                <a:spcPts val="100"/>
              </a:spcBef>
            </a:pPr>
            <a:r>
              <a:rPr b="0" i="0" spc="-210" dirty="0">
                <a:latin typeface="Modern Love" panose="04090805081005020601" pitchFamily="82" charset="0"/>
              </a:rPr>
              <a:t>The</a:t>
            </a:r>
            <a:r>
              <a:rPr b="0" i="0" spc="-480" dirty="0">
                <a:latin typeface="Modern Love" panose="04090805081005020601" pitchFamily="82" charset="0"/>
              </a:rPr>
              <a:t> </a:t>
            </a:r>
            <a:r>
              <a:rPr b="0" i="0" spc="-275" dirty="0">
                <a:latin typeface="Modern Love" panose="04090805081005020601" pitchFamily="82" charset="0"/>
              </a:rPr>
              <a:t>Question</a:t>
            </a:r>
          </a:p>
        </p:txBody>
      </p:sp>
      <p:sp>
        <p:nvSpPr>
          <p:cNvPr id="3" name="object 3"/>
          <p:cNvSpPr txBox="1"/>
          <p:nvPr/>
        </p:nvSpPr>
        <p:spPr>
          <a:xfrm>
            <a:off x="469900" y="1514044"/>
            <a:ext cx="6620509" cy="8076570"/>
          </a:xfrm>
          <a:prstGeom prst="rect">
            <a:avLst/>
          </a:prstGeom>
        </p:spPr>
        <p:txBody>
          <a:bodyPr vert="horz" wrap="square" lIns="0" tIns="12700" rIns="0" bIns="0" rtlCol="0">
            <a:spAutoFit/>
          </a:bodyPr>
          <a:lstStyle/>
          <a:p>
            <a:pPr>
              <a:tabLst>
                <a:tab pos="3881754" algn="l"/>
              </a:tabLst>
            </a:pPr>
            <a:r>
              <a:rPr sz="3000" b="1" dirty="0">
                <a:latin typeface="Calibri Light" panose="020F0302020204030204" pitchFamily="34" charset="0"/>
                <a:cs typeface="Calibri Light" panose="020F0302020204030204" pitchFamily="34" charset="0"/>
              </a:rPr>
              <a:t>What</a:t>
            </a:r>
            <a:r>
              <a:rPr sz="3000" b="1" spc="-40" dirty="0">
                <a:latin typeface="Calibri Light" panose="020F0302020204030204" pitchFamily="34" charset="0"/>
                <a:cs typeface="Calibri Light" panose="020F0302020204030204" pitchFamily="34" charset="0"/>
              </a:rPr>
              <a:t> </a:t>
            </a:r>
            <a:r>
              <a:rPr sz="3000" b="1" dirty="0">
                <a:latin typeface="Calibri Light" panose="020F0302020204030204" pitchFamily="34" charset="0"/>
                <a:cs typeface="Calibri Light" panose="020F0302020204030204" pitchFamily="34" charset="0"/>
              </a:rPr>
              <a:t>does</a:t>
            </a:r>
            <a:r>
              <a:rPr sz="3000" b="1" spc="-35" dirty="0">
                <a:latin typeface="Calibri Light" panose="020F0302020204030204" pitchFamily="34" charset="0"/>
                <a:cs typeface="Calibri Light" panose="020F0302020204030204" pitchFamily="34" charset="0"/>
              </a:rPr>
              <a:t> </a:t>
            </a:r>
            <a:r>
              <a:rPr sz="3000" b="1" dirty="0">
                <a:latin typeface="Calibri Light" panose="020F0302020204030204" pitchFamily="34" charset="0"/>
                <a:cs typeface="Calibri Light" panose="020F0302020204030204" pitchFamily="34" charset="0"/>
              </a:rPr>
              <a:t>it</a:t>
            </a:r>
            <a:r>
              <a:rPr sz="3000" b="1" spc="-40" dirty="0">
                <a:latin typeface="Calibri Light" panose="020F0302020204030204" pitchFamily="34" charset="0"/>
                <a:cs typeface="Calibri Light" panose="020F0302020204030204" pitchFamily="34" charset="0"/>
              </a:rPr>
              <a:t> </a:t>
            </a:r>
            <a:r>
              <a:rPr sz="3000" b="1" spc="-20" dirty="0">
                <a:latin typeface="Calibri Light" panose="020F0302020204030204" pitchFamily="34" charset="0"/>
                <a:cs typeface="Calibri Light" panose="020F0302020204030204" pitchFamily="34" charset="0"/>
              </a:rPr>
              <a:t>look</a:t>
            </a:r>
            <a:r>
              <a:rPr lang="en-GB" sz="3000" b="1" spc="-20" dirty="0">
                <a:latin typeface="Calibri Light" panose="020F0302020204030204" pitchFamily="34" charset="0"/>
                <a:cs typeface="Calibri Light" panose="020F0302020204030204" pitchFamily="34" charset="0"/>
              </a:rPr>
              <a:t> </a:t>
            </a:r>
            <a:r>
              <a:rPr sz="3000" b="1" spc="-10" dirty="0">
                <a:latin typeface="Calibri Light" panose="020F0302020204030204" pitchFamily="34" charset="0"/>
                <a:cs typeface="Calibri Light" panose="020F0302020204030204" pitchFamily="34" charset="0"/>
              </a:rPr>
              <a:t>like?</a:t>
            </a:r>
            <a:endParaRPr sz="3000" dirty="0">
              <a:latin typeface="Calibri Light" panose="020F0302020204030204" pitchFamily="34" charset="0"/>
              <a:cs typeface="Calibri Light" panose="020F0302020204030204" pitchFamily="34" charset="0"/>
            </a:endParaRPr>
          </a:p>
          <a:p>
            <a:endParaRPr lang="en-GB" sz="1200" dirty="0">
              <a:latin typeface="Calibri Light" panose="020F0302020204030204" pitchFamily="34" charset="0"/>
              <a:cs typeface="Calibri Light" panose="020F0302020204030204" pitchFamily="34" charset="0"/>
            </a:endParaRPr>
          </a:p>
          <a:p>
            <a:r>
              <a:rPr sz="1200" dirty="0">
                <a:latin typeface="Calibri Light" panose="020F0302020204030204" pitchFamily="34" charset="0"/>
                <a:cs typeface="Calibri Light" panose="020F0302020204030204" pitchFamily="34" charset="0"/>
              </a:rPr>
              <a:t>This</a:t>
            </a:r>
            <a:r>
              <a:rPr sz="1200" spc="1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is</a:t>
            </a:r>
            <a:r>
              <a:rPr sz="1200" spc="1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a</a:t>
            </a:r>
            <a:r>
              <a:rPr sz="1200" spc="1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24</a:t>
            </a:r>
            <a:r>
              <a:rPr sz="1200" spc="1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mark</a:t>
            </a:r>
            <a:r>
              <a:rPr sz="1200" spc="1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question</a:t>
            </a:r>
            <a:r>
              <a:rPr sz="1200" spc="1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and</a:t>
            </a:r>
            <a:r>
              <a:rPr sz="1200" spc="1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will</a:t>
            </a:r>
            <a:r>
              <a:rPr sz="1200" spc="1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be</a:t>
            </a:r>
            <a:r>
              <a:rPr sz="1200" spc="1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about</a:t>
            </a:r>
            <a:r>
              <a:rPr sz="1200" spc="10" dirty="0">
                <a:latin typeface="Calibri Light" panose="020F0302020204030204" pitchFamily="34" charset="0"/>
                <a:cs typeface="Calibri Light" panose="020F0302020204030204" pitchFamily="34" charset="0"/>
              </a:rPr>
              <a:t> </a:t>
            </a:r>
            <a:r>
              <a:rPr sz="1200" b="1" dirty="0">
                <a:latin typeface="Calibri Light" panose="020F0302020204030204" pitchFamily="34" charset="0"/>
                <a:cs typeface="Calibri Light" panose="020F0302020204030204" pitchFamily="34" charset="0"/>
              </a:rPr>
              <a:t>one</a:t>
            </a:r>
            <a:r>
              <a:rPr sz="1200" b="1" spc="1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poem</a:t>
            </a:r>
            <a:r>
              <a:rPr sz="1200" spc="1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you’ve</a:t>
            </a:r>
            <a:r>
              <a:rPr sz="1200" spc="1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(most</a:t>
            </a:r>
            <a:r>
              <a:rPr sz="1200" spc="10" dirty="0">
                <a:latin typeface="Calibri Light" panose="020F0302020204030204" pitchFamily="34" charset="0"/>
                <a:cs typeface="Calibri Light" panose="020F0302020204030204" pitchFamily="34" charset="0"/>
              </a:rPr>
              <a:t> </a:t>
            </a:r>
            <a:r>
              <a:rPr sz="1200" spc="-10" dirty="0">
                <a:latin typeface="Calibri Light" panose="020F0302020204030204" pitchFamily="34" charset="0"/>
                <a:cs typeface="Calibri Light" panose="020F0302020204030204" pitchFamily="34" charset="0"/>
              </a:rPr>
              <a:t>likely)</a:t>
            </a:r>
            <a:r>
              <a:rPr sz="1200" spc="1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never</a:t>
            </a:r>
            <a:r>
              <a:rPr sz="1200" spc="1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seen</a:t>
            </a:r>
            <a:r>
              <a:rPr sz="1200" spc="15" dirty="0">
                <a:latin typeface="Calibri Light" panose="020F0302020204030204" pitchFamily="34" charset="0"/>
                <a:cs typeface="Calibri Light" panose="020F0302020204030204" pitchFamily="34" charset="0"/>
              </a:rPr>
              <a:t> </a:t>
            </a:r>
            <a:r>
              <a:rPr sz="1200" spc="-10" dirty="0">
                <a:latin typeface="Calibri Light" panose="020F0302020204030204" pitchFamily="34" charset="0"/>
                <a:cs typeface="Calibri Light" panose="020F0302020204030204" pitchFamily="34" charset="0"/>
              </a:rPr>
              <a:t>before.</a:t>
            </a:r>
            <a:endParaRPr lang="en-GB" sz="1200" spc="-10" dirty="0">
              <a:latin typeface="Calibri Light" panose="020F0302020204030204" pitchFamily="34" charset="0"/>
              <a:cs typeface="Calibri Light" panose="020F0302020204030204" pitchFamily="34" charset="0"/>
            </a:endParaRPr>
          </a:p>
          <a:p>
            <a:endParaRPr sz="1200" dirty="0">
              <a:latin typeface="Calibri Light" panose="020F0302020204030204" pitchFamily="34" charset="0"/>
              <a:cs typeface="Calibri Light" panose="020F0302020204030204" pitchFamily="34" charset="0"/>
            </a:endParaRPr>
          </a:p>
          <a:p>
            <a:pPr marR="13335"/>
            <a:r>
              <a:rPr sz="1200" dirty="0">
                <a:latin typeface="Calibri Light" panose="020F0302020204030204" pitchFamily="34" charset="0"/>
                <a:cs typeface="Calibri Light" panose="020F0302020204030204" pitchFamily="34" charset="0"/>
              </a:rPr>
              <a:t>There</a:t>
            </a:r>
            <a:r>
              <a:rPr sz="1200" spc="17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is</a:t>
            </a:r>
            <a:r>
              <a:rPr sz="1200" spc="17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also</a:t>
            </a:r>
            <a:r>
              <a:rPr sz="1200" spc="17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an</a:t>
            </a:r>
            <a:r>
              <a:rPr sz="1200" spc="17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8</a:t>
            </a:r>
            <a:r>
              <a:rPr sz="1200" spc="17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mark</a:t>
            </a:r>
            <a:r>
              <a:rPr sz="1200" spc="17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question</a:t>
            </a:r>
            <a:r>
              <a:rPr sz="1200" spc="17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which</a:t>
            </a:r>
            <a:r>
              <a:rPr sz="1200" spc="17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is</a:t>
            </a:r>
            <a:r>
              <a:rPr sz="1200" spc="17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about</a:t>
            </a:r>
            <a:r>
              <a:rPr sz="1200" spc="17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comparison</a:t>
            </a:r>
            <a:r>
              <a:rPr sz="1200" spc="17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of</a:t>
            </a:r>
            <a:r>
              <a:rPr sz="1200" spc="17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method,</a:t>
            </a:r>
            <a:r>
              <a:rPr sz="1200" spc="17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but</a:t>
            </a:r>
            <a:r>
              <a:rPr sz="1200" spc="17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that’s</a:t>
            </a:r>
            <a:r>
              <a:rPr sz="1200" spc="17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a</a:t>
            </a:r>
            <a:r>
              <a:rPr sz="1200" spc="17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story</a:t>
            </a:r>
            <a:r>
              <a:rPr sz="1200" spc="170" dirty="0">
                <a:latin typeface="Calibri Light" panose="020F0302020204030204" pitchFamily="34" charset="0"/>
                <a:cs typeface="Calibri Light" panose="020F0302020204030204" pitchFamily="34" charset="0"/>
              </a:rPr>
              <a:t> </a:t>
            </a:r>
            <a:r>
              <a:rPr sz="1200" spc="-25" dirty="0">
                <a:latin typeface="Calibri Light" panose="020F0302020204030204" pitchFamily="34" charset="0"/>
                <a:cs typeface="Calibri Light" panose="020F0302020204030204" pitchFamily="34" charset="0"/>
              </a:rPr>
              <a:t>for </a:t>
            </a:r>
            <a:r>
              <a:rPr sz="1200" dirty="0">
                <a:latin typeface="Calibri Light" panose="020F0302020204030204" pitchFamily="34" charset="0"/>
                <a:cs typeface="Calibri Light" panose="020F0302020204030204" pitchFamily="34" charset="0"/>
              </a:rPr>
              <a:t>another </a:t>
            </a:r>
            <a:r>
              <a:rPr sz="1200" spc="-10" dirty="0">
                <a:latin typeface="Calibri Light" panose="020F0302020204030204" pitchFamily="34" charset="0"/>
                <a:cs typeface="Calibri Light" panose="020F0302020204030204" pitchFamily="34" charset="0"/>
              </a:rPr>
              <a:t>time…</a:t>
            </a:r>
            <a:endParaRPr lang="en-GB" sz="1200" spc="-10" dirty="0">
              <a:latin typeface="Calibri Light" panose="020F0302020204030204" pitchFamily="34" charset="0"/>
              <a:cs typeface="Calibri Light" panose="020F0302020204030204" pitchFamily="34" charset="0"/>
            </a:endParaRPr>
          </a:p>
          <a:p>
            <a:pPr marR="13335"/>
            <a:endParaRPr sz="1200" dirty="0">
              <a:latin typeface="Calibri Light" panose="020F0302020204030204" pitchFamily="34" charset="0"/>
              <a:cs typeface="Calibri Light" panose="020F0302020204030204" pitchFamily="34" charset="0"/>
            </a:endParaRPr>
          </a:p>
          <a:p>
            <a:pPr marR="13335"/>
            <a:r>
              <a:rPr sz="1200" dirty="0">
                <a:latin typeface="Calibri Light" panose="020F0302020204030204" pitchFamily="34" charset="0"/>
                <a:cs typeface="Calibri Light" panose="020F0302020204030204" pitchFamily="34" charset="0"/>
              </a:rPr>
              <a:t>This</a:t>
            </a:r>
            <a:r>
              <a:rPr sz="1200" spc="5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question</a:t>
            </a:r>
            <a:r>
              <a:rPr sz="1200" spc="6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will</a:t>
            </a:r>
            <a:r>
              <a:rPr sz="1200" spc="6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always</a:t>
            </a:r>
            <a:r>
              <a:rPr sz="1200" spc="6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be</a:t>
            </a:r>
            <a:r>
              <a:rPr sz="1200" spc="6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about</a:t>
            </a:r>
            <a:r>
              <a:rPr sz="1200" spc="6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something</a:t>
            </a:r>
            <a:r>
              <a:rPr sz="1200" spc="6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referenced</a:t>
            </a:r>
            <a:r>
              <a:rPr sz="1200" spc="6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in</a:t>
            </a:r>
            <a:r>
              <a:rPr sz="1200" spc="6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the</a:t>
            </a:r>
            <a:r>
              <a:rPr sz="1200" spc="6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poem,</a:t>
            </a:r>
            <a:r>
              <a:rPr sz="1200" spc="6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so</a:t>
            </a:r>
            <a:r>
              <a:rPr sz="1200" spc="5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that’s</a:t>
            </a:r>
            <a:r>
              <a:rPr sz="1200" spc="6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your</a:t>
            </a:r>
            <a:r>
              <a:rPr sz="1200" spc="6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first</a:t>
            </a:r>
            <a:r>
              <a:rPr sz="1200" spc="6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hint</a:t>
            </a:r>
            <a:r>
              <a:rPr sz="1200" spc="60" dirty="0">
                <a:latin typeface="Calibri Light" panose="020F0302020204030204" pitchFamily="34" charset="0"/>
                <a:cs typeface="Calibri Light" panose="020F0302020204030204" pitchFamily="34" charset="0"/>
              </a:rPr>
              <a:t> </a:t>
            </a:r>
            <a:r>
              <a:rPr sz="1200" spc="-25" dirty="0">
                <a:latin typeface="Calibri Light" panose="020F0302020204030204" pitchFamily="34" charset="0"/>
                <a:cs typeface="Calibri Light" panose="020F0302020204030204" pitchFamily="34" charset="0"/>
              </a:rPr>
              <a:t>for </a:t>
            </a:r>
            <a:r>
              <a:rPr sz="1200" dirty="0">
                <a:latin typeface="Calibri Light" panose="020F0302020204030204" pitchFamily="34" charset="0"/>
                <a:cs typeface="Calibri Light" panose="020F0302020204030204" pitchFamily="34" charset="0"/>
              </a:rPr>
              <a:t>annotation.</a:t>
            </a:r>
            <a:r>
              <a:rPr sz="1200" spc="2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If</a:t>
            </a:r>
            <a:r>
              <a:rPr sz="1200" spc="2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you’re</a:t>
            </a:r>
            <a:r>
              <a:rPr sz="1200" spc="2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asked</a:t>
            </a:r>
            <a:r>
              <a:rPr sz="1200" spc="3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about</a:t>
            </a:r>
            <a:r>
              <a:rPr sz="1200" spc="2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how</a:t>
            </a:r>
            <a:r>
              <a:rPr sz="1200" spc="2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regret</a:t>
            </a:r>
            <a:r>
              <a:rPr sz="1200" spc="2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is</a:t>
            </a:r>
            <a:r>
              <a:rPr sz="1200" spc="3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presented,</a:t>
            </a:r>
            <a:r>
              <a:rPr sz="1200" spc="2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look</a:t>
            </a:r>
            <a:r>
              <a:rPr sz="1200" spc="2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for</a:t>
            </a:r>
            <a:r>
              <a:rPr sz="1200" spc="2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references</a:t>
            </a:r>
            <a:r>
              <a:rPr sz="1200" spc="3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to</a:t>
            </a:r>
            <a:r>
              <a:rPr sz="1200" spc="25" dirty="0">
                <a:latin typeface="Calibri Light" panose="020F0302020204030204" pitchFamily="34" charset="0"/>
                <a:cs typeface="Calibri Light" panose="020F0302020204030204" pitchFamily="34" charset="0"/>
              </a:rPr>
              <a:t> </a:t>
            </a:r>
            <a:r>
              <a:rPr sz="1200" spc="-10" dirty="0">
                <a:latin typeface="Calibri Light" panose="020F0302020204030204" pitchFamily="34" charset="0"/>
                <a:cs typeface="Calibri Light" panose="020F0302020204030204" pitchFamily="34" charset="0"/>
              </a:rPr>
              <a:t>regret!</a:t>
            </a:r>
            <a:endParaRPr lang="en-GB" sz="1200" spc="-10" dirty="0">
              <a:latin typeface="Calibri Light" panose="020F0302020204030204" pitchFamily="34" charset="0"/>
              <a:cs typeface="Calibri Light" panose="020F0302020204030204" pitchFamily="34" charset="0"/>
            </a:endParaRPr>
          </a:p>
          <a:p>
            <a:pPr marR="13335"/>
            <a:endParaRPr sz="1200" dirty="0">
              <a:latin typeface="Calibri Light" panose="020F0302020204030204" pitchFamily="34" charset="0"/>
              <a:cs typeface="Calibri Light" panose="020F0302020204030204" pitchFamily="34" charset="0"/>
            </a:endParaRPr>
          </a:p>
          <a:p>
            <a:r>
              <a:rPr sz="1200" spc="-25" dirty="0">
                <a:latin typeface="Calibri Light" panose="020F0302020204030204" pitchFamily="34" charset="0"/>
                <a:cs typeface="Calibri Light" panose="020F0302020204030204" pitchFamily="34" charset="0"/>
              </a:rPr>
              <a:t>You</a:t>
            </a:r>
            <a:r>
              <a:rPr sz="1200" spc="4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will</a:t>
            </a:r>
            <a:r>
              <a:rPr sz="1200" spc="4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always</a:t>
            </a:r>
            <a:r>
              <a:rPr sz="1200" spc="4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be</a:t>
            </a:r>
            <a:r>
              <a:rPr sz="1200" spc="4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asked</a:t>
            </a:r>
            <a:r>
              <a:rPr sz="1200" spc="4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how</a:t>
            </a:r>
            <a:r>
              <a:rPr sz="1200" spc="4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does</a:t>
            </a:r>
            <a:r>
              <a:rPr sz="1200" spc="4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the</a:t>
            </a:r>
            <a:r>
              <a:rPr sz="1200" spc="4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poet</a:t>
            </a:r>
            <a:r>
              <a:rPr sz="1200" spc="4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‘present’</a:t>
            </a:r>
            <a:r>
              <a:rPr sz="1200" spc="4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something,</a:t>
            </a:r>
            <a:r>
              <a:rPr sz="1200" spc="4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but</a:t>
            </a:r>
            <a:r>
              <a:rPr sz="1200" spc="4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that’s</a:t>
            </a:r>
            <a:r>
              <a:rPr sz="1200" spc="4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all</a:t>
            </a:r>
            <a:r>
              <a:rPr sz="1200" spc="4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you</a:t>
            </a:r>
            <a:r>
              <a:rPr sz="1200" spc="45" dirty="0">
                <a:latin typeface="Calibri Light" panose="020F0302020204030204" pitchFamily="34" charset="0"/>
                <a:cs typeface="Calibri Light" panose="020F0302020204030204" pitchFamily="34" charset="0"/>
              </a:rPr>
              <a:t> </a:t>
            </a:r>
            <a:r>
              <a:rPr sz="1200" spc="-10" dirty="0">
                <a:latin typeface="Calibri Light" panose="020F0302020204030204" pitchFamily="34" charset="0"/>
                <a:cs typeface="Calibri Light" panose="020F0302020204030204" pitchFamily="34" charset="0"/>
              </a:rPr>
              <a:t>know.</a:t>
            </a:r>
            <a:endParaRPr sz="1200" dirty="0">
              <a:latin typeface="Calibri Light" panose="020F0302020204030204" pitchFamily="34" charset="0"/>
              <a:cs typeface="Calibri Light" panose="020F0302020204030204" pitchFamily="34" charset="0"/>
            </a:endParaRPr>
          </a:p>
          <a:p>
            <a:pPr>
              <a:lnSpc>
                <a:spcPct val="100000"/>
              </a:lnSpc>
              <a:spcBef>
                <a:spcPts val="1095"/>
              </a:spcBef>
            </a:pPr>
            <a:endParaRPr sz="1200" dirty="0">
              <a:latin typeface="Calibri Light" panose="020F0302020204030204" pitchFamily="34" charset="0"/>
              <a:cs typeface="Calibri Light" panose="020F0302020204030204" pitchFamily="34" charset="0"/>
            </a:endParaRPr>
          </a:p>
          <a:p>
            <a:pPr marL="20955">
              <a:lnSpc>
                <a:spcPct val="100000"/>
              </a:lnSpc>
              <a:spcBef>
                <a:spcPts val="5"/>
              </a:spcBef>
              <a:tabLst>
                <a:tab pos="2837815" algn="l"/>
                <a:tab pos="3175635" algn="l"/>
              </a:tabLst>
            </a:pPr>
            <a:r>
              <a:rPr sz="3000" b="1" dirty="0">
                <a:latin typeface="Calibri Light" panose="020F0302020204030204" pitchFamily="34" charset="0"/>
                <a:cs typeface="Calibri Light" panose="020F0302020204030204" pitchFamily="34" charset="0"/>
              </a:rPr>
              <a:t>What</a:t>
            </a:r>
            <a:r>
              <a:rPr sz="3000" b="1" spc="-65" dirty="0">
                <a:latin typeface="Calibri Light" panose="020F0302020204030204" pitchFamily="34" charset="0"/>
                <a:cs typeface="Calibri Light" panose="020F0302020204030204" pitchFamily="34" charset="0"/>
              </a:rPr>
              <a:t> </a:t>
            </a:r>
            <a:r>
              <a:rPr sz="3000" b="1" spc="-10" dirty="0">
                <a:latin typeface="Calibri Light" panose="020F0302020204030204" pitchFamily="34" charset="0"/>
                <a:cs typeface="Calibri Light" panose="020F0302020204030204" pitchFamily="34" charset="0"/>
              </a:rPr>
              <a:t>should</a:t>
            </a:r>
            <a:r>
              <a:rPr lang="en-GB" sz="3000" b="1" dirty="0">
                <a:latin typeface="Calibri Light" panose="020F0302020204030204" pitchFamily="34" charset="0"/>
                <a:cs typeface="Calibri Light" panose="020F0302020204030204" pitchFamily="34" charset="0"/>
              </a:rPr>
              <a:t> I </a:t>
            </a:r>
            <a:r>
              <a:rPr sz="3000" b="1" dirty="0">
                <a:latin typeface="Calibri Light" panose="020F0302020204030204" pitchFamily="34" charset="0"/>
                <a:cs typeface="Calibri Light" panose="020F0302020204030204" pitchFamily="34" charset="0"/>
              </a:rPr>
              <a:t>do</a:t>
            </a:r>
            <a:r>
              <a:rPr sz="3000" b="1" spc="-55" dirty="0">
                <a:latin typeface="Calibri Light" panose="020F0302020204030204" pitchFamily="34" charset="0"/>
                <a:cs typeface="Calibri Light" panose="020F0302020204030204" pitchFamily="34" charset="0"/>
              </a:rPr>
              <a:t> </a:t>
            </a:r>
            <a:r>
              <a:rPr sz="3000" b="1" spc="-10" dirty="0">
                <a:latin typeface="Calibri Light" panose="020F0302020204030204" pitchFamily="34" charset="0"/>
                <a:cs typeface="Calibri Light" panose="020F0302020204030204" pitchFamily="34" charset="0"/>
              </a:rPr>
              <a:t>first?</a:t>
            </a:r>
            <a:endParaRPr lang="en-GB" sz="3000" b="1" spc="-10" dirty="0">
              <a:latin typeface="Calibri Light" panose="020F0302020204030204" pitchFamily="34" charset="0"/>
              <a:cs typeface="Calibri Light" panose="020F0302020204030204" pitchFamily="34" charset="0"/>
            </a:endParaRPr>
          </a:p>
          <a:p>
            <a:pPr marL="20955">
              <a:lnSpc>
                <a:spcPct val="100000"/>
              </a:lnSpc>
              <a:spcBef>
                <a:spcPts val="5"/>
              </a:spcBef>
              <a:tabLst>
                <a:tab pos="2837815" algn="l"/>
                <a:tab pos="3175635" algn="l"/>
              </a:tabLst>
            </a:pPr>
            <a:endParaRPr lang="en-GB" sz="1200" dirty="0">
              <a:latin typeface="Calibri Light" panose="020F0302020204030204" pitchFamily="34" charset="0"/>
              <a:cs typeface="Calibri Light" panose="020F0302020204030204" pitchFamily="34" charset="0"/>
            </a:endParaRPr>
          </a:p>
          <a:p>
            <a:pPr marL="20955">
              <a:lnSpc>
                <a:spcPct val="100000"/>
              </a:lnSpc>
              <a:spcBef>
                <a:spcPts val="5"/>
              </a:spcBef>
              <a:tabLst>
                <a:tab pos="2837815" algn="l"/>
                <a:tab pos="3175635" algn="l"/>
              </a:tabLst>
            </a:pPr>
            <a:r>
              <a:rPr lang="en-GB" sz="1200" dirty="0">
                <a:latin typeface="Calibri Light" panose="020F0302020204030204" pitchFamily="34" charset="0"/>
                <a:cs typeface="Calibri Light" panose="020F0302020204030204" pitchFamily="34" charset="0"/>
              </a:rPr>
              <a:t>Read and understand the question first. Simple.</a:t>
            </a:r>
          </a:p>
          <a:p>
            <a:pPr marL="20955">
              <a:lnSpc>
                <a:spcPct val="100000"/>
              </a:lnSpc>
              <a:spcBef>
                <a:spcPts val="5"/>
              </a:spcBef>
              <a:tabLst>
                <a:tab pos="2837815" algn="l"/>
                <a:tab pos="3175635" algn="l"/>
              </a:tabLst>
            </a:pPr>
            <a:endParaRPr lang="en-GB" sz="1200" dirty="0">
              <a:latin typeface="Calibri Light" panose="020F0302020204030204" pitchFamily="34" charset="0"/>
              <a:cs typeface="Calibri Light" panose="020F0302020204030204" pitchFamily="34" charset="0"/>
            </a:endParaRPr>
          </a:p>
          <a:p>
            <a:pPr marL="20955">
              <a:lnSpc>
                <a:spcPct val="100000"/>
              </a:lnSpc>
              <a:spcBef>
                <a:spcPts val="5"/>
              </a:spcBef>
              <a:tabLst>
                <a:tab pos="2837815" algn="l"/>
                <a:tab pos="3175635" algn="l"/>
              </a:tabLst>
            </a:pPr>
            <a:r>
              <a:rPr sz="1200" dirty="0">
                <a:latin typeface="Calibri Light" panose="020F0302020204030204" pitchFamily="34" charset="0"/>
                <a:cs typeface="Calibri Light" panose="020F0302020204030204" pitchFamily="34" charset="0"/>
              </a:rPr>
              <a:t>Many</a:t>
            </a:r>
            <a:r>
              <a:rPr sz="1200" spc="20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people</a:t>
            </a:r>
            <a:r>
              <a:rPr sz="1200" spc="204"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might</a:t>
            </a:r>
            <a:r>
              <a:rPr sz="1200" spc="204"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think</a:t>
            </a:r>
            <a:r>
              <a:rPr sz="1200" spc="204"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you</a:t>
            </a:r>
            <a:r>
              <a:rPr sz="1200" spc="204"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should</a:t>
            </a:r>
            <a:r>
              <a:rPr sz="1200" spc="204"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read</a:t>
            </a:r>
            <a:r>
              <a:rPr sz="1200" spc="204"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the</a:t>
            </a:r>
            <a:r>
              <a:rPr sz="1200" spc="204"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poem</a:t>
            </a:r>
            <a:r>
              <a:rPr sz="1200" spc="204"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first,</a:t>
            </a:r>
            <a:r>
              <a:rPr sz="1200" spc="204"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but</a:t>
            </a:r>
            <a:r>
              <a:rPr sz="1200" spc="204"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we</a:t>
            </a:r>
            <a:r>
              <a:rPr sz="1200" spc="204"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also</a:t>
            </a:r>
            <a:r>
              <a:rPr sz="1200" spc="20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want</a:t>
            </a:r>
            <a:r>
              <a:rPr sz="1200" spc="204"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you</a:t>
            </a:r>
            <a:r>
              <a:rPr sz="1200" spc="204"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to</a:t>
            </a:r>
            <a:r>
              <a:rPr sz="1200" spc="204"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know</a:t>
            </a:r>
            <a:r>
              <a:rPr sz="1200" spc="204" dirty="0">
                <a:latin typeface="Calibri Light" panose="020F0302020204030204" pitchFamily="34" charset="0"/>
                <a:cs typeface="Calibri Light" panose="020F0302020204030204" pitchFamily="34" charset="0"/>
              </a:rPr>
              <a:t> </a:t>
            </a:r>
            <a:r>
              <a:rPr sz="1200" spc="-20" dirty="0">
                <a:latin typeface="Calibri Light" panose="020F0302020204030204" pitchFamily="34" charset="0"/>
                <a:cs typeface="Calibri Light" panose="020F0302020204030204" pitchFamily="34" charset="0"/>
              </a:rPr>
              <a:t>that </a:t>
            </a:r>
            <a:r>
              <a:rPr sz="1200" dirty="0">
                <a:latin typeface="Calibri Light" panose="020F0302020204030204" pitchFamily="34" charset="0"/>
                <a:cs typeface="Calibri Light" panose="020F0302020204030204" pitchFamily="34" charset="0"/>
              </a:rPr>
              <a:t>exams</a:t>
            </a:r>
            <a:r>
              <a:rPr sz="1200" spc="3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are</a:t>
            </a:r>
            <a:r>
              <a:rPr sz="1200" spc="3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as</a:t>
            </a:r>
            <a:r>
              <a:rPr sz="1200" spc="3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much</a:t>
            </a:r>
            <a:r>
              <a:rPr sz="1200" spc="3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about</a:t>
            </a:r>
            <a:r>
              <a:rPr sz="1200" spc="3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timing</a:t>
            </a:r>
            <a:r>
              <a:rPr sz="1200" spc="3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and</a:t>
            </a:r>
            <a:r>
              <a:rPr sz="1200" spc="3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organisation</a:t>
            </a:r>
            <a:r>
              <a:rPr sz="1200" spc="3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as</a:t>
            </a:r>
            <a:r>
              <a:rPr sz="1200" spc="3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they</a:t>
            </a:r>
            <a:r>
              <a:rPr sz="1200" spc="3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are</a:t>
            </a:r>
            <a:r>
              <a:rPr sz="1200" spc="3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about</a:t>
            </a:r>
            <a:r>
              <a:rPr sz="1200" spc="3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knowing</a:t>
            </a:r>
            <a:r>
              <a:rPr sz="1200" spc="3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how</a:t>
            </a:r>
            <a:r>
              <a:rPr sz="1200" spc="3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to</a:t>
            </a:r>
            <a:r>
              <a:rPr sz="1200" spc="35" dirty="0">
                <a:latin typeface="Calibri Light" panose="020F0302020204030204" pitchFamily="34" charset="0"/>
                <a:cs typeface="Calibri Light" panose="020F0302020204030204" pitchFamily="34" charset="0"/>
              </a:rPr>
              <a:t> </a:t>
            </a:r>
            <a:r>
              <a:rPr sz="1200" spc="-10" dirty="0" err="1">
                <a:latin typeface="Calibri Light" panose="020F0302020204030204" pitchFamily="34" charset="0"/>
                <a:cs typeface="Calibri Light" panose="020F0302020204030204" pitchFamily="34" charset="0"/>
              </a:rPr>
              <a:t>analyse</a:t>
            </a:r>
            <a:r>
              <a:rPr sz="1200" spc="-10" dirty="0">
                <a:latin typeface="Calibri Light" panose="020F0302020204030204" pitchFamily="34" charset="0"/>
                <a:cs typeface="Calibri Light" panose="020F0302020204030204" pitchFamily="34" charset="0"/>
              </a:rPr>
              <a:t>.</a:t>
            </a:r>
            <a:endParaRPr lang="en-GB" sz="1200" spc="-10" dirty="0">
              <a:latin typeface="Calibri Light" panose="020F0302020204030204" pitchFamily="34" charset="0"/>
              <a:cs typeface="Calibri Light" panose="020F0302020204030204" pitchFamily="34" charset="0"/>
            </a:endParaRPr>
          </a:p>
          <a:p>
            <a:pPr marR="5080"/>
            <a:endParaRPr sz="1200" dirty="0">
              <a:latin typeface="Calibri Light" panose="020F0302020204030204" pitchFamily="34" charset="0"/>
              <a:cs typeface="Calibri Light" panose="020F0302020204030204" pitchFamily="34" charset="0"/>
            </a:endParaRPr>
          </a:p>
          <a:p>
            <a:r>
              <a:rPr sz="1200" dirty="0">
                <a:latin typeface="Calibri Light" panose="020F0302020204030204" pitchFamily="34" charset="0"/>
                <a:cs typeface="Calibri Light" panose="020F0302020204030204" pitchFamily="34" charset="0"/>
              </a:rPr>
              <a:t>Therefore,</a:t>
            </a:r>
            <a:r>
              <a:rPr sz="1200" spc="9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we</a:t>
            </a:r>
            <a:r>
              <a:rPr sz="1200" spc="10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really</a:t>
            </a:r>
            <a:r>
              <a:rPr sz="1200" spc="10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recommend</a:t>
            </a:r>
            <a:r>
              <a:rPr sz="1200" spc="10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you</a:t>
            </a:r>
            <a:r>
              <a:rPr sz="1200" spc="10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highlight/underline/circle/however</a:t>
            </a:r>
            <a:r>
              <a:rPr sz="1200" spc="10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you’d</a:t>
            </a:r>
            <a:r>
              <a:rPr sz="1200" spc="10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like</a:t>
            </a:r>
            <a:r>
              <a:rPr sz="1200" spc="10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the</a:t>
            </a:r>
            <a:r>
              <a:rPr sz="1200" spc="95" dirty="0">
                <a:latin typeface="Calibri Light" panose="020F0302020204030204" pitchFamily="34" charset="0"/>
                <a:cs typeface="Calibri Light" panose="020F0302020204030204" pitchFamily="34" charset="0"/>
              </a:rPr>
              <a:t> </a:t>
            </a:r>
            <a:r>
              <a:rPr sz="1200" b="1" spc="-10" dirty="0">
                <a:latin typeface="Calibri Light" panose="020F0302020204030204" pitchFamily="34" charset="0"/>
                <a:cs typeface="Calibri Light" panose="020F0302020204030204" pitchFamily="34" charset="0"/>
              </a:rPr>
              <a:t>keywords</a:t>
            </a:r>
            <a:endParaRPr sz="1200" dirty="0">
              <a:latin typeface="Calibri Light" panose="020F0302020204030204" pitchFamily="34" charset="0"/>
              <a:cs typeface="Calibri Light" panose="020F0302020204030204" pitchFamily="34" charset="0"/>
            </a:endParaRPr>
          </a:p>
          <a:p>
            <a:r>
              <a:rPr sz="1200" dirty="0">
                <a:latin typeface="Calibri Light" panose="020F0302020204030204" pitchFamily="34" charset="0"/>
                <a:cs typeface="Calibri Light" panose="020F0302020204030204" pitchFamily="34" charset="0"/>
              </a:rPr>
              <a:t>in</a:t>
            </a:r>
            <a:r>
              <a:rPr sz="1200" spc="3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the</a:t>
            </a:r>
            <a:r>
              <a:rPr sz="1200" spc="3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question.</a:t>
            </a:r>
            <a:r>
              <a:rPr sz="1200" spc="3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We’ve</a:t>
            </a:r>
            <a:r>
              <a:rPr sz="1200" spc="3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highlighted</a:t>
            </a:r>
            <a:r>
              <a:rPr sz="1200" spc="3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the</a:t>
            </a:r>
            <a:r>
              <a:rPr sz="1200" spc="4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keywords</a:t>
            </a:r>
            <a:r>
              <a:rPr sz="1200" spc="3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in</a:t>
            </a:r>
            <a:r>
              <a:rPr sz="1200" spc="3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the</a:t>
            </a:r>
            <a:r>
              <a:rPr sz="1200" spc="3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question</a:t>
            </a:r>
            <a:r>
              <a:rPr sz="1200" spc="35" dirty="0">
                <a:latin typeface="Calibri Light" panose="020F0302020204030204" pitchFamily="34" charset="0"/>
                <a:cs typeface="Calibri Light" panose="020F0302020204030204" pitchFamily="34" charset="0"/>
              </a:rPr>
              <a:t> </a:t>
            </a:r>
            <a:r>
              <a:rPr sz="1200" spc="-10" dirty="0">
                <a:latin typeface="Calibri Light" panose="020F0302020204030204" pitchFamily="34" charset="0"/>
                <a:cs typeface="Calibri Light" panose="020F0302020204030204" pitchFamily="34" charset="0"/>
              </a:rPr>
              <a:t>below:</a:t>
            </a:r>
            <a:endParaRPr sz="1200" dirty="0">
              <a:latin typeface="Calibri Light" panose="020F0302020204030204" pitchFamily="34" charset="0"/>
              <a:cs typeface="Calibri Light" panose="020F0302020204030204" pitchFamily="34" charset="0"/>
            </a:endParaRPr>
          </a:p>
          <a:p>
            <a:endParaRPr sz="1200" dirty="0">
              <a:latin typeface="Calibri Light" panose="020F0302020204030204" pitchFamily="34" charset="0"/>
              <a:cs typeface="Calibri Light" panose="020F0302020204030204" pitchFamily="34" charset="0"/>
            </a:endParaRPr>
          </a:p>
          <a:p>
            <a:pPr algn="ctr"/>
            <a:r>
              <a:rPr sz="1600" i="1" dirty="0">
                <a:latin typeface="Calibri Light" panose="020F0302020204030204" pitchFamily="34" charset="0"/>
                <a:cs typeface="Calibri Light" panose="020F0302020204030204" pitchFamily="34" charset="0"/>
              </a:rPr>
              <a:t>How</a:t>
            </a:r>
            <a:r>
              <a:rPr sz="1600" i="1" spc="15" dirty="0">
                <a:latin typeface="Calibri Light" panose="020F0302020204030204" pitchFamily="34" charset="0"/>
                <a:cs typeface="Calibri Light" panose="020F0302020204030204" pitchFamily="34" charset="0"/>
              </a:rPr>
              <a:t> </a:t>
            </a:r>
            <a:r>
              <a:rPr sz="1600" i="1" dirty="0">
                <a:latin typeface="Calibri Light" panose="020F0302020204030204" pitchFamily="34" charset="0"/>
                <a:cs typeface="Calibri Light" panose="020F0302020204030204" pitchFamily="34" charset="0"/>
              </a:rPr>
              <a:t>does</a:t>
            </a:r>
            <a:r>
              <a:rPr sz="1600" i="1" spc="15" dirty="0">
                <a:latin typeface="Calibri Light" panose="020F0302020204030204" pitchFamily="34" charset="0"/>
                <a:cs typeface="Calibri Light" panose="020F0302020204030204" pitchFamily="34" charset="0"/>
              </a:rPr>
              <a:t> </a:t>
            </a:r>
            <a:r>
              <a:rPr sz="1600" i="1" dirty="0">
                <a:latin typeface="Calibri Light" panose="020F0302020204030204" pitchFamily="34" charset="0"/>
                <a:cs typeface="Calibri Light" panose="020F0302020204030204" pitchFamily="34" charset="0"/>
              </a:rPr>
              <a:t>the</a:t>
            </a:r>
            <a:r>
              <a:rPr sz="1600" i="1" spc="20" dirty="0">
                <a:latin typeface="Calibri Light" panose="020F0302020204030204" pitchFamily="34" charset="0"/>
                <a:cs typeface="Calibri Light" panose="020F0302020204030204" pitchFamily="34" charset="0"/>
              </a:rPr>
              <a:t> </a:t>
            </a:r>
            <a:r>
              <a:rPr sz="1600" i="1" dirty="0">
                <a:latin typeface="Calibri Light" panose="020F0302020204030204" pitchFamily="34" charset="0"/>
                <a:cs typeface="Calibri Light" panose="020F0302020204030204" pitchFamily="34" charset="0"/>
              </a:rPr>
              <a:t>poet</a:t>
            </a:r>
            <a:r>
              <a:rPr sz="1600" i="1" spc="15" dirty="0">
                <a:latin typeface="Calibri Light" panose="020F0302020204030204" pitchFamily="34" charset="0"/>
                <a:cs typeface="Calibri Light" panose="020F0302020204030204" pitchFamily="34" charset="0"/>
              </a:rPr>
              <a:t> </a:t>
            </a:r>
            <a:r>
              <a:rPr sz="1600" b="1" i="1" dirty="0">
                <a:latin typeface="Calibri Light" panose="020F0302020204030204" pitchFamily="34" charset="0"/>
                <a:cs typeface="Calibri Light" panose="020F0302020204030204" pitchFamily="34" charset="0"/>
              </a:rPr>
              <a:t>present</a:t>
            </a:r>
            <a:r>
              <a:rPr sz="1600" b="1" i="1" spc="15" dirty="0">
                <a:latin typeface="Calibri Light" panose="020F0302020204030204" pitchFamily="34" charset="0"/>
                <a:cs typeface="Calibri Light" panose="020F0302020204030204" pitchFamily="34" charset="0"/>
              </a:rPr>
              <a:t> </a:t>
            </a:r>
            <a:r>
              <a:rPr sz="1600" i="1" dirty="0">
                <a:latin typeface="Calibri Light" panose="020F0302020204030204" pitchFamily="34" charset="0"/>
                <a:cs typeface="Calibri Light" panose="020F0302020204030204" pitchFamily="34" charset="0"/>
              </a:rPr>
              <a:t>his</a:t>
            </a:r>
            <a:r>
              <a:rPr sz="1600" i="1" spc="20" dirty="0">
                <a:latin typeface="Calibri Light" panose="020F0302020204030204" pitchFamily="34" charset="0"/>
                <a:cs typeface="Calibri Light" panose="020F0302020204030204" pitchFamily="34" charset="0"/>
              </a:rPr>
              <a:t> </a:t>
            </a:r>
            <a:r>
              <a:rPr sz="1600" b="1" i="1" dirty="0">
                <a:latin typeface="Calibri Light" panose="020F0302020204030204" pitchFamily="34" charset="0"/>
                <a:cs typeface="Calibri Light" panose="020F0302020204030204" pitchFamily="34" charset="0"/>
              </a:rPr>
              <a:t>feelings</a:t>
            </a:r>
            <a:r>
              <a:rPr sz="1600" b="1" i="1" spc="15" dirty="0">
                <a:latin typeface="Calibri Light" panose="020F0302020204030204" pitchFamily="34" charset="0"/>
                <a:cs typeface="Calibri Light" panose="020F0302020204030204" pitchFamily="34" charset="0"/>
              </a:rPr>
              <a:t> </a:t>
            </a:r>
            <a:r>
              <a:rPr sz="1600" i="1" dirty="0">
                <a:latin typeface="Calibri Light" panose="020F0302020204030204" pitchFamily="34" charset="0"/>
                <a:cs typeface="Calibri Light" panose="020F0302020204030204" pitchFamily="34" charset="0"/>
              </a:rPr>
              <a:t>about</a:t>
            </a:r>
            <a:r>
              <a:rPr sz="1600" i="1" spc="20" dirty="0">
                <a:latin typeface="Calibri Light" panose="020F0302020204030204" pitchFamily="34" charset="0"/>
                <a:cs typeface="Calibri Light" panose="020F0302020204030204" pitchFamily="34" charset="0"/>
              </a:rPr>
              <a:t> </a:t>
            </a:r>
            <a:r>
              <a:rPr sz="1600" b="1" i="1" dirty="0">
                <a:latin typeface="Calibri Light" panose="020F0302020204030204" pitchFamily="34" charset="0"/>
                <a:cs typeface="Calibri Light" panose="020F0302020204030204" pitchFamily="34" charset="0"/>
              </a:rPr>
              <a:t>growing</a:t>
            </a:r>
            <a:r>
              <a:rPr sz="1600" b="1" i="1" spc="15" dirty="0">
                <a:latin typeface="Calibri Light" panose="020F0302020204030204" pitchFamily="34" charset="0"/>
                <a:cs typeface="Calibri Light" panose="020F0302020204030204" pitchFamily="34" charset="0"/>
              </a:rPr>
              <a:t> </a:t>
            </a:r>
            <a:r>
              <a:rPr sz="1600" b="1" i="1" spc="-20" dirty="0">
                <a:latin typeface="Calibri Light" panose="020F0302020204030204" pitchFamily="34" charset="0"/>
                <a:cs typeface="Calibri Light" panose="020F0302020204030204" pitchFamily="34" charset="0"/>
              </a:rPr>
              <a:t>old</a:t>
            </a:r>
            <a:r>
              <a:rPr sz="1600" i="1" spc="-20" dirty="0">
                <a:latin typeface="Calibri Light" panose="020F0302020204030204" pitchFamily="34" charset="0"/>
                <a:cs typeface="Calibri Light" panose="020F0302020204030204" pitchFamily="34" charset="0"/>
              </a:rPr>
              <a:t>?</a:t>
            </a:r>
            <a:endParaRPr sz="1600" dirty="0">
              <a:latin typeface="Calibri Light" panose="020F0302020204030204" pitchFamily="34" charset="0"/>
              <a:cs typeface="Calibri Light" panose="020F0302020204030204" pitchFamily="34" charset="0"/>
            </a:endParaRPr>
          </a:p>
          <a:p>
            <a:endParaRPr sz="1200" dirty="0">
              <a:latin typeface="Calibri Light" panose="020F0302020204030204" pitchFamily="34" charset="0"/>
              <a:cs typeface="Calibri Light" panose="020F0302020204030204" pitchFamily="34" charset="0"/>
            </a:endParaRPr>
          </a:p>
          <a:p>
            <a:pPr marR="5080" algn="just"/>
            <a:r>
              <a:rPr sz="1200" dirty="0">
                <a:latin typeface="Calibri Light" panose="020F0302020204030204" pitchFamily="34" charset="0"/>
                <a:cs typeface="Calibri Light" panose="020F0302020204030204" pitchFamily="34" charset="0"/>
              </a:rPr>
              <a:t>Using</a:t>
            </a:r>
            <a:r>
              <a:rPr sz="1200" spc="7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those</a:t>
            </a:r>
            <a:r>
              <a:rPr sz="1200" spc="8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three</a:t>
            </a:r>
            <a:r>
              <a:rPr sz="1200" spc="8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keywords,</a:t>
            </a:r>
            <a:r>
              <a:rPr sz="1200" spc="7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we</a:t>
            </a:r>
            <a:r>
              <a:rPr sz="1200" spc="8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would</a:t>
            </a:r>
            <a:r>
              <a:rPr sz="1200" spc="8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know</a:t>
            </a:r>
            <a:r>
              <a:rPr sz="1200" spc="8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we’d</a:t>
            </a:r>
            <a:r>
              <a:rPr sz="1200" spc="7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be</a:t>
            </a:r>
            <a:r>
              <a:rPr sz="1200" spc="8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looking</a:t>
            </a:r>
            <a:r>
              <a:rPr sz="1200" spc="8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at</a:t>
            </a:r>
            <a:r>
              <a:rPr sz="1200" spc="8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a</a:t>
            </a:r>
            <a:r>
              <a:rPr sz="1200" spc="7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poem</a:t>
            </a:r>
            <a:r>
              <a:rPr sz="1200" spc="8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about</a:t>
            </a:r>
            <a:r>
              <a:rPr sz="1200" spc="8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age</a:t>
            </a:r>
            <a:r>
              <a:rPr sz="1200" spc="8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and</a:t>
            </a:r>
            <a:r>
              <a:rPr sz="1200" spc="75" dirty="0">
                <a:latin typeface="Calibri Light" panose="020F0302020204030204" pitchFamily="34" charset="0"/>
                <a:cs typeface="Calibri Light" panose="020F0302020204030204" pitchFamily="34" charset="0"/>
              </a:rPr>
              <a:t> </a:t>
            </a:r>
            <a:r>
              <a:rPr sz="1200" spc="-10" dirty="0">
                <a:latin typeface="Calibri Light" panose="020F0302020204030204" pitchFamily="34" charset="0"/>
                <a:cs typeface="Calibri Light" panose="020F0302020204030204" pitchFamily="34" charset="0"/>
              </a:rPr>
              <a:t>growing </a:t>
            </a:r>
            <a:r>
              <a:rPr sz="1200" dirty="0">
                <a:latin typeface="Calibri Light" panose="020F0302020204030204" pitchFamily="34" charset="0"/>
                <a:cs typeface="Calibri Light" panose="020F0302020204030204" pitchFamily="34" charset="0"/>
              </a:rPr>
              <a:t>old,</a:t>
            </a:r>
            <a:r>
              <a:rPr sz="1200" spc="4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and</a:t>
            </a:r>
            <a:r>
              <a:rPr sz="1200" spc="4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that</a:t>
            </a:r>
            <a:r>
              <a:rPr sz="1200" spc="4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the</a:t>
            </a:r>
            <a:r>
              <a:rPr sz="1200" spc="4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poet</a:t>
            </a:r>
            <a:r>
              <a:rPr sz="1200" spc="4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will</a:t>
            </a:r>
            <a:r>
              <a:rPr sz="1200" spc="4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be</a:t>
            </a:r>
            <a:r>
              <a:rPr sz="1200" spc="4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presenting</a:t>
            </a:r>
            <a:r>
              <a:rPr sz="1200" spc="4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how</a:t>
            </a:r>
            <a:r>
              <a:rPr sz="1200" spc="4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they</a:t>
            </a:r>
            <a:r>
              <a:rPr sz="1200" spc="4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feel</a:t>
            </a:r>
            <a:r>
              <a:rPr sz="1200" spc="4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about</a:t>
            </a:r>
            <a:r>
              <a:rPr sz="1200" spc="4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this.</a:t>
            </a:r>
            <a:r>
              <a:rPr sz="1200" spc="40" dirty="0">
                <a:latin typeface="Calibri Light" panose="020F0302020204030204" pitchFamily="34" charset="0"/>
                <a:cs typeface="Calibri Light" panose="020F0302020204030204" pitchFamily="34" charset="0"/>
              </a:rPr>
              <a:t> </a:t>
            </a:r>
            <a:r>
              <a:rPr sz="1200" spc="-20" dirty="0">
                <a:latin typeface="Calibri Light" panose="020F0302020204030204" pitchFamily="34" charset="0"/>
                <a:cs typeface="Calibri Light" panose="020F0302020204030204" pitchFamily="34" charset="0"/>
              </a:rPr>
              <a:t>We</a:t>
            </a:r>
            <a:r>
              <a:rPr sz="1200" spc="4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can</a:t>
            </a:r>
            <a:r>
              <a:rPr sz="1200" spc="4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already</a:t>
            </a:r>
            <a:r>
              <a:rPr sz="1200" spc="4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have</a:t>
            </a:r>
            <a:r>
              <a:rPr sz="1200" spc="4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our</a:t>
            </a:r>
            <a:r>
              <a:rPr sz="1200" spc="40" dirty="0">
                <a:latin typeface="Calibri Light" panose="020F0302020204030204" pitchFamily="34" charset="0"/>
                <a:cs typeface="Calibri Light" panose="020F0302020204030204" pitchFamily="34" charset="0"/>
              </a:rPr>
              <a:t> </a:t>
            </a:r>
            <a:r>
              <a:rPr sz="1200" spc="-10" dirty="0">
                <a:latin typeface="Calibri Light" panose="020F0302020204030204" pitchFamily="34" charset="0"/>
                <a:cs typeface="Calibri Light" panose="020F0302020204030204" pitchFamily="34" charset="0"/>
              </a:rPr>
              <a:t>ideas </a:t>
            </a:r>
            <a:r>
              <a:rPr sz="1200" dirty="0">
                <a:latin typeface="Calibri Light" panose="020F0302020204030204" pitchFamily="34" charset="0"/>
                <a:cs typeface="Calibri Light" panose="020F0302020204030204" pitchFamily="34" charset="0"/>
              </a:rPr>
              <a:t>building</a:t>
            </a:r>
            <a:r>
              <a:rPr sz="1200" spc="2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as</a:t>
            </a:r>
            <a:r>
              <a:rPr sz="1200" spc="2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we</a:t>
            </a:r>
            <a:r>
              <a:rPr sz="1200" spc="2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read</a:t>
            </a:r>
            <a:r>
              <a:rPr sz="1200" spc="2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the</a:t>
            </a:r>
            <a:r>
              <a:rPr sz="1200" spc="20" dirty="0">
                <a:latin typeface="Calibri Light" panose="020F0302020204030204" pitchFamily="34" charset="0"/>
                <a:cs typeface="Calibri Light" panose="020F0302020204030204" pitchFamily="34" charset="0"/>
              </a:rPr>
              <a:t> </a:t>
            </a:r>
            <a:r>
              <a:rPr sz="1200" spc="-10" dirty="0">
                <a:latin typeface="Calibri Light" panose="020F0302020204030204" pitchFamily="34" charset="0"/>
                <a:cs typeface="Calibri Light" panose="020F0302020204030204" pitchFamily="34" charset="0"/>
              </a:rPr>
              <a:t>poem.</a:t>
            </a:r>
            <a:endParaRPr sz="1200" dirty="0">
              <a:latin typeface="Calibri Light" panose="020F0302020204030204" pitchFamily="34" charset="0"/>
              <a:cs typeface="Calibri Light" panose="020F0302020204030204" pitchFamily="34" charset="0"/>
            </a:endParaRPr>
          </a:p>
          <a:p>
            <a:pPr>
              <a:lnSpc>
                <a:spcPct val="100000"/>
              </a:lnSpc>
            </a:pPr>
            <a:endParaRPr sz="1200" dirty="0">
              <a:latin typeface="Calibri Light" panose="020F0302020204030204" pitchFamily="34" charset="0"/>
              <a:cs typeface="Calibri Light" panose="020F0302020204030204" pitchFamily="34" charset="0"/>
            </a:endParaRPr>
          </a:p>
          <a:p>
            <a:pPr>
              <a:lnSpc>
                <a:spcPct val="100000"/>
              </a:lnSpc>
              <a:spcBef>
                <a:spcPts val="90"/>
              </a:spcBef>
            </a:pPr>
            <a:endParaRPr sz="1200" dirty="0">
              <a:latin typeface="Calibri Light" panose="020F0302020204030204" pitchFamily="34" charset="0"/>
              <a:cs typeface="Calibri Light" panose="020F0302020204030204" pitchFamily="34" charset="0"/>
            </a:endParaRPr>
          </a:p>
          <a:p>
            <a:pPr marL="12700" marR="865505">
              <a:lnSpc>
                <a:spcPct val="100000"/>
              </a:lnSpc>
              <a:spcBef>
                <a:spcPts val="5"/>
              </a:spcBef>
            </a:pPr>
            <a:r>
              <a:rPr sz="3000" b="1" dirty="0">
                <a:latin typeface="Calibri Light" panose="020F0302020204030204" pitchFamily="34" charset="0"/>
                <a:cs typeface="Calibri Light" panose="020F0302020204030204" pitchFamily="34" charset="0"/>
              </a:rPr>
              <a:t>How</a:t>
            </a:r>
            <a:r>
              <a:rPr sz="3000" b="1" spc="-45" dirty="0">
                <a:latin typeface="Calibri Light" panose="020F0302020204030204" pitchFamily="34" charset="0"/>
                <a:cs typeface="Calibri Light" panose="020F0302020204030204" pitchFamily="34" charset="0"/>
              </a:rPr>
              <a:t> </a:t>
            </a:r>
            <a:r>
              <a:rPr sz="3000" b="1" dirty="0">
                <a:latin typeface="Calibri Light" panose="020F0302020204030204" pitchFamily="34" charset="0"/>
                <a:cs typeface="Calibri Light" panose="020F0302020204030204" pitchFamily="34" charset="0"/>
              </a:rPr>
              <a:t>should</a:t>
            </a:r>
            <a:r>
              <a:rPr sz="3000" b="1" spc="-45" dirty="0">
                <a:latin typeface="Calibri Light" panose="020F0302020204030204" pitchFamily="34" charset="0"/>
                <a:cs typeface="Calibri Light" panose="020F0302020204030204" pitchFamily="34" charset="0"/>
              </a:rPr>
              <a:t> </a:t>
            </a:r>
            <a:r>
              <a:rPr sz="3000" b="1" dirty="0">
                <a:latin typeface="Calibri Light" panose="020F0302020204030204" pitchFamily="34" charset="0"/>
                <a:cs typeface="Calibri Light" panose="020F0302020204030204" pitchFamily="34" charset="0"/>
              </a:rPr>
              <a:t>I</a:t>
            </a:r>
            <a:r>
              <a:rPr sz="3000" b="1" spc="-40" dirty="0">
                <a:latin typeface="Calibri Light" panose="020F0302020204030204" pitchFamily="34" charset="0"/>
                <a:cs typeface="Calibri Light" panose="020F0302020204030204" pitchFamily="34" charset="0"/>
              </a:rPr>
              <a:t> </a:t>
            </a:r>
            <a:r>
              <a:rPr sz="3000" b="1" dirty="0">
                <a:latin typeface="Calibri Light" panose="020F0302020204030204" pitchFamily="34" charset="0"/>
                <a:cs typeface="Calibri Light" panose="020F0302020204030204" pitchFamily="34" charset="0"/>
              </a:rPr>
              <a:t>structure</a:t>
            </a:r>
            <a:r>
              <a:rPr sz="3000" b="1" spc="-45" dirty="0">
                <a:latin typeface="Calibri Light" panose="020F0302020204030204" pitchFamily="34" charset="0"/>
                <a:cs typeface="Calibri Light" panose="020F0302020204030204" pitchFamily="34" charset="0"/>
              </a:rPr>
              <a:t> </a:t>
            </a:r>
            <a:r>
              <a:rPr sz="3000" b="1" spc="-25" dirty="0">
                <a:latin typeface="Calibri Light" panose="020F0302020204030204" pitchFamily="34" charset="0"/>
                <a:cs typeface="Calibri Light" panose="020F0302020204030204" pitchFamily="34" charset="0"/>
              </a:rPr>
              <a:t>my </a:t>
            </a:r>
            <a:r>
              <a:rPr sz="3000" b="1" spc="-10" dirty="0">
                <a:latin typeface="Calibri Light" panose="020F0302020204030204" pitchFamily="34" charset="0"/>
                <a:cs typeface="Calibri Light" panose="020F0302020204030204" pitchFamily="34" charset="0"/>
              </a:rPr>
              <a:t>answer?</a:t>
            </a:r>
            <a:endParaRPr sz="3000" dirty="0">
              <a:latin typeface="Calibri Light" panose="020F0302020204030204" pitchFamily="34" charset="0"/>
              <a:cs typeface="Calibri Light" panose="020F0302020204030204" pitchFamily="34" charset="0"/>
            </a:endParaRPr>
          </a:p>
          <a:p>
            <a:pPr marR="13335" algn="l"/>
            <a:endParaRPr lang="en-GB" sz="1200" spc="-25" dirty="0">
              <a:latin typeface="Calibri Light" panose="020F0302020204030204" pitchFamily="34" charset="0"/>
              <a:cs typeface="Calibri Light" panose="020F0302020204030204" pitchFamily="34" charset="0"/>
            </a:endParaRPr>
          </a:p>
          <a:p>
            <a:pPr marR="13335" algn="l"/>
            <a:r>
              <a:rPr sz="1200" b="1" spc="-25" dirty="0">
                <a:latin typeface="Calibri Light" panose="020F0302020204030204" pitchFamily="34" charset="0"/>
                <a:cs typeface="Calibri Light" panose="020F0302020204030204" pitchFamily="34" charset="0"/>
              </a:rPr>
              <a:t>P</a:t>
            </a:r>
            <a:r>
              <a:rPr lang="en-GB" sz="1200" b="1" spc="-25" dirty="0">
                <a:latin typeface="Calibri Light" panose="020F0302020204030204" pitchFamily="34" charset="0"/>
                <a:cs typeface="Calibri Light" panose="020F0302020204030204" pitchFamily="34" charset="0"/>
              </a:rPr>
              <a:t>EEZL</a:t>
            </a:r>
            <a:r>
              <a:rPr sz="1200" b="1" spc="5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paragraphs</a:t>
            </a:r>
            <a:r>
              <a:rPr sz="1200" spc="6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are</a:t>
            </a:r>
            <a:r>
              <a:rPr sz="1200" spc="6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great,</a:t>
            </a:r>
            <a:r>
              <a:rPr sz="1200" spc="6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and</a:t>
            </a:r>
            <a:r>
              <a:rPr sz="1200" spc="5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if</a:t>
            </a:r>
            <a:r>
              <a:rPr sz="1200" spc="6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you</a:t>
            </a:r>
            <a:r>
              <a:rPr sz="1200" spc="6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have</a:t>
            </a:r>
            <a:r>
              <a:rPr sz="1200" spc="6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all</a:t>
            </a:r>
            <a:r>
              <a:rPr sz="1200" spc="6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five</a:t>
            </a:r>
            <a:r>
              <a:rPr sz="1200" spc="5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of</a:t>
            </a:r>
            <a:r>
              <a:rPr sz="1200" spc="6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those</a:t>
            </a:r>
            <a:r>
              <a:rPr sz="1200" spc="6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elements</a:t>
            </a:r>
            <a:r>
              <a:rPr sz="1200" spc="6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in</a:t>
            </a:r>
            <a:r>
              <a:rPr sz="1200" spc="5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each</a:t>
            </a:r>
            <a:r>
              <a:rPr sz="1200" spc="6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point</a:t>
            </a:r>
            <a:r>
              <a:rPr sz="1200" spc="6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you</a:t>
            </a:r>
            <a:r>
              <a:rPr sz="1200" spc="60" dirty="0">
                <a:latin typeface="Calibri Light" panose="020F0302020204030204" pitchFamily="34" charset="0"/>
                <a:cs typeface="Calibri Light" panose="020F0302020204030204" pitchFamily="34" charset="0"/>
              </a:rPr>
              <a:t> </a:t>
            </a:r>
            <a:r>
              <a:rPr sz="1200" spc="-10" dirty="0">
                <a:latin typeface="Calibri Light" panose="020F0302020204030204" pitchFamily="34" charset="0"/>
                <a:cs typeface="Calibri Light" panose="020F0302020204030204" pitchFamily="34" charset="0"/>
              </a:rPr>
              <a:t>make, </a:t>
            </a:r>
            <a:r>
              <a:rPr sz="1200" dirty="0">
                <a:latin typeface="Calibri Light" panose="020F0302020204030204" pitchFamily="34" charset="0"/>
                <a:cs typeface="Calibri Light" panose="020F0302020204030204" pitchFamily="34" charset="0"/>
              </a:rPr>
              <a:t>then</a:t>
            </a:r>
            <a:r>
              <a:rPr sz="1200" spc="3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you</a:t>
            </a:r>
            <a:r>
              <a:rPr sz="1200" spc="3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are</a:t>
            </a:r>
            <a:r>
              <a:rPr sz="1200" spc="3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good</a:t>
            </a:r>
            <a:r>
              <a:rPr sz="1200" spc="3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to</a:t>
            </a:r>
            <a:r>
              <a:rPr sz="1200" spc="3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go!</a:t>
            </a:r>
            <a:r>
              <a:rPr sz="1200" spc="3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Some</a:t>
            </a:r>
            <a:r>
              <a:rPr sz="1200" spc="3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of</a:t>
            </a:r>
            <a:r>
              <a:rPr sz="1200" spc="3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you</a:t>
            </a:r>
            <a:r>
              <a:rPr sz="1200" spc="3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will</a:t>
            </a:r>
            <a:r>
              <a:rPr sz="1200" spc="3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want</a:t>
            </a:r>
            <a:r>
              <a:rPr sz="1200" spc="3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to</a:t>
            </a:r>
            <a:r>
              <a:rPr sz="1200" spc="3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stick</a:t>
            </a:r>
            <a:r>
              <a:rPr sz="1200" spc="3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to</a:t>
            </a:r>
            <a:r>
              <a:rPr sz="1200" spc="3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the</a:t>
            </a:r>
            <a:r>
              <a:rPr sz="1200" spc="35" dirty="0">
                <a:latin typeface="Calibri Light" panose="020F0302020204030204" pitchFamily="34" charset="0"/>
                <a:cs typeface="Calibri Light" panose="020F0302020204030204" pitchFamily="34" charset="0"/>
              </a:rPr>
              <a:t> </a:t>
            </a:r>
            <a:r>
              <a:rPr sz="1200" b="1" spc="-40" dirty="0">
                <a:latin typeface="Calibri Light" panose="020F0302020204030204" pitchFamily="34" charset="0"/>
                <a:cs typeface="Calibri Light" panose="020F0302020204030204" pitchFamily="34" charset="0"/>
              </a:rPr>
              <a:t>PE</a:t>
            </a:r>
            <a:r>
              <a:rPr lang="en-GB" sz="1200" b="1" spc="-40" dirty="0">
                <a:latin typeface="Calibri Light" panose="020F0302020204030204" pitchFamily="34" charset="0"/>
                <a:cs typeface="Calibri Light" panose="020F0302020204030204" pitchFamily="34" charset="0"/>
              </a:rPr>
              <a:t>EZL</a:t>
            </a:r>
            <a:r>
              <a:rPr sz="1200" b="1" spc="3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structure,</a:t>
            </a:r>
            <a:r>
              <a:rPr sz="1200" spc="3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and</a:t>
            </a:r>
            <a:r>
              <a:rPr sz="1200" spc="3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some</a:t>
            </a:r>
            <a:r>
              <a:rPr sz="1200" spc="3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of</a:t>
            </a:r>
            <a:r>
              <a:rPr sz="1200" spc="35" dirty="0">
                <a:latin typeface="Calibri Light" panose="020F0302020204030204" pitchFamily="34" charset="0"/>
                <a:cs typeface="Calibri Light" panose="020F0302020204030204" pitchFamily="34" charset="0"/>
              </a:rPr>
              <a:t> </a:t>
            </a:r>
            <a:r>
              <a:rPr sz="1200" spc="-25" dirty="0">
                <a:latin typeface="Calibri Light" panose="020F0302020204030204" pitchFamily="34" charset="0"/>
                <a:cs typeface="Calibri Light" panose="020F0302020204030204" pitchFamily="34" charset="0"/>
              </a:rPr>
              <a:t>you </a:t>
            </a:r>
            <a:r>
              <a:rPr sz="1200" dirty="0">
                <a:latin typeface="Calibri Light" panose="020F0302020204030204" pitchFamily="34" charset="0"/>
                <a:cs typeface="Calibri Light" panose="020F0302020204030204" pitchFamily="34" charset="0"/>
              </a:rPr>
              <a:t>will</a:t>
            </a:r>
            <a:r>
              <a:rPr sz="1200" spc="4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want</a:t>
            </a:r>
            <a:r>
              <a:rPr sz="1200" spc="4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to</a:t>
            </a:r>
            <a:r>
              <a:rPr sz="1200" spc="4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start</a:t>
            </a:r>
            <a:r>
              <a:rPr sz="1200" spc="4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to</a:t>
            </a:r>
            <a:r>
              <a:rPr sz="1200" spc="4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write</a:t>
            </a:r>
            <a:r>
              <a:rPr sz="1200" spc="4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in</a:t>
            </a:r>
            <a:r>
              <a:rPr sz="1200" spc="4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your</a:t>
            </a:r>
            <a:r>
              <a:rPr sz="1200" spc="4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own</a:t>
            </a:r>
            <a:r>
              <a:rPr sz="1200" spc="45" dirty="0">
                <a:latin typeface="Calibri Light" panose="020F0302020204030204" pitchFamily="34" charset="0"/>
                <a:cs typeface="Calibri Light" panose="020F0302020204030204" pitchFamily="34" charset="0"/>
              </a:rPr>
              <a:t> </a:t>
            </a:r>
            <a:r>
              <a:rPr sz="1200" spc="-10" dirty="0">
                <a:latin typeface="Calibri Light" panose="020F0302020204030204" pitchFamily="34" charset="0"/>
                <a:cs typeface="Calibri Light" panose="020F0302020204030204" pitchFamily="34" charset="0"/>
              </a:rPr>
              <a:t>format.</a:t>
            </a:r>
            <a:endParaRPr lang="en-GB" sz="1200" spc="-10" dirty="0">
              <a:latin typeface="Calibri Light" panose="020F0302020204030204" pitchFamily="34" charset="0"/>
              <a:cs typeface="Calibri Light" panose="020F0302020204030204" pitchFamily="34" charset="0"/>
            </a:endParaRPr>
          </a:p>
          <a:p>
            <a:pPr marR="13335" algn="l"/>
            <a:endParaRPr sz="1200" dirty="0">
              <a:latin typeface="Calibri Light" panose="020F0302020204030204" pitchFamily="34" charset="0"/>
              <a:cs typeface="Calibri Light" panose="020F0302020204030204" pitchFamily="34" charset="0"/>
            </a:endParaRPr>
          </a:p>
          <a:p>
            <a:pPr marR="13335" algn="l"/>
            <a:r>
              <a:rPr sz="1200" dirty="0">
                <a:latin typeface="Calibri Light" panose="020F0302020204030204" pitchFamily="34" charset="0"/>
                <a:cs typeface="Calibri Light" panose="020F0302020204030204" pitchFamily="34" charset="0"/>
              </a:rPr>
              <a:t>Either</a:t>
            </a:r>
            <a:r>
              <a:rPr sz="1200" spc="8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structure</a:t>
            </a:r>
            <a:r>
              <a:rPr sz="1200" spc="8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to</a:t>
            </a:r>
            <a:r>
              <a:rPr sz="1200" spc="8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analytical</a:t>
            </a:r>
            <a:r>
              <a:rPr sz="1200" spc="9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writing</a:t>
            </a:r>
            <a:r>
              <a:rPr sz="1200" spc="8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is</a:t>
            </a:r>
            <a:r>
              <a:rPr sz="1200" spc="8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absolutely</a:t>
            </a:r>
            <a:r>
              <a:rPr sz="1200" spc="9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fine</a:t>
            </a:r>
            <a:r>
              <a:rPr sz="1200" spc="8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as</a:t>
            </a:r>
            <a:r>
              <a:rPr sz="1200" spc="8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long</a:t>
            </a:r>
            <a:r>
              <a:rPr sz="1200" spc="9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as</a:t>
            </a:r>
            <a:r>
              <a:rPr sz="1200" spc="8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you</a:t>
            </a:r>
            <a:r>
              <a:rPr sz="1200" spc="8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have</a:t>
            </a:r>
            <a:r>
              <a:rPr sz="1200" spc="9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a</a:t>
            </a:r>
            <a:r>
              <a:rPr sz="1200" spc="80" dirty="0">
                <a:latin typeface="Calibri Light" panose="020F0302020204030204" pitchFamily="34" charset="0"/>
                <a:cs typeface="Calibri Light" panose="020F0302020204030204" pitchFamily="34" charset="0"/>
              </a:rPr>
              <a:t> </a:t>
            </a:r>
            <a:r>
              <a:rPr sz="1200" b="1" dirty="0">
                <a:latin typeface="Calibri Light" panose="020F0302020204030204" pitchFamily="34" charset="0"/>
                <a:cs typeface="Calibri Light" panose="020F0302020204030204" pitchFamily="34" charset="0"/>
              </a:rPr>
              <a:t>point</a:t>
            </a:r>
            <a:r>
              <a:rPr sz="1200" dirty="0">
                <a:latin typeface="Calibri Light" panose="020F0302020204030204" pitchFamily="34" charset="0"/>
                <a:cs typeface="Calibri Light" panose="020F0302020204030204" pitchFamily="34" charset="0"/>
              </a:rPr>
              <a:t>,</a:t>
            </a:r>
            <a:r>
              <a:rPr sz="1200" spc="85" dirty="0">
                <a:latin typeface="Calibri Light" panose="020F0302020204030204" pitchFamily="34" charset="0"/>
                <a:cs typeface="Calibri Light" panose="020F0302020204030204" pitchFamily="34" charset="0"/>
              </a:rPr>
              <a:t> </a:t>
            </a:r>
            <a:r>
              <a:rPr sz="1200" b="1" dirty="0">
                <a:latin typeface="Calibri Light" panose="020F0302020204030204" pitchFamily="34" charset="0"/>
                <a:cs typeface="Calibri Light" panose="020F0302020204030204" pitchFamily="34" charset="0"/>
              </a:rPr>
              <a:t>evidence</a:t>
            </a:r>
            <a:r>
              <a:rPr sz="1200" b="1" spc="90" dirty="0">
                <a:latin typeface="Calibri Light" panose="020F0302020204030204" pitchFamily="34" charset="0"/>
                <a:cs typeface="Calibri Light" panose="020F0302020204030204" pitchFamily="34" charset="0"/>
              </a:rPr>
              <a:t> </a:t>
            </a:r>
            <a:r>
              <a:rPr sz="1200" spc="-25" dirty="0">
                <a:latin typeface="Calibri Light" panose="020F0302020204030204" pitchFamily="34" charset="0"/>
                <a:cs typeface="Calibri Light" panose="020F0302020204030204" pitchFamily="34" charset="0"/>
              </a:rPr>
              <a:t>to </a:t>
            </a:r>
            <a:r>
              <a:rPr sz="1200" dirty="0">
                <a:latin typeface="Calibri Light" panose="020F0302020204030204" pitchFamily="34" charset="0"/>
                <a:cs typeface="Calibri Light" panose="020F0302020204030204" pitchFamily="34" charset="0"/>
              </a:rPr>
              <a:t>prove</a:t>
            </a:r>
            <a:r>
              <a:rPr sz="1200" spc="29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that</a:t>
            </a:r>
            <a:r>
              <a:rPr sz="1200" spc="29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point,</a:t>
            </a:r>
            <a:r>
              <a:rPr sz="1200" spc="290" dirty="0">
                <a:latin typeface="Calibri Light" panose="020F0302020204030204" pitchFamily="34" charset="0"/>
                <a:cs typeface="Calibri Light" panose="020F0302020204030204" pitchFamily="34" charset="0"/>
              </a:rPr>
              <a:t> </a:t>
            </a:r>
            <a:r>
              <a:rPr sz="1200" b="1" dirty="0">
                <a:latin typeface="Calibri Light" panose="020F0302020204030204" pitchFamily="34" charset="0"/>
                <a:cs typeface="Calibri Light" panose="020F0302020204030204" pitchFamily="34" charset="0"/>
              </a:rPr>
              <a:t>terminology</a:t>
            </a:r>
            <a:r>
              <a:rPr sz="1200" dirty="0">
                <a:latin typeface="Calibri Light" panose="020F0302020204030204" pitchFamily="34" charset="0"/>
                <a:cs typeface="Calibri Light" panose="020F0302020204030204" pitchFamily="34" charset="0"/>
              </a:rPr>
              <a:t>,</a:t>
            </a:r>
            <a:r>
              <a:rPr sz="1200" spc="295" dirty="0">
                <a:latin typeface="Calibri Light" panose="020F0302020204030204" pitchFamily="34" charset="0"/>
                <a:cs typeface="Calibri Light" panose="020F0302020204030204" pitchFamily="34" charset="0"/>
              </a:rPr>
              <a:t> </a:t>
            </a:r>
            <a:r>
              <a:rPr sz="1200" b="1" dirty="0">
                <a:latin typeface="Calibri Light" panose="020F0302020204030204" pitchFamily="34" charset="0"/>
                <a:cs typeface="Calibri Light" panose="020F0302020204030204" pitchFamily="34" charset="0"/>
              </a:rPr>
              <a:t>analysis</a:t>
            </a:r>
            <a:r>
              <a:rPr sz="1200" b="1" spc="29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of</a:t>
            </a:r>
            <a:r>
              <a:rPr sz="1200" spc="29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that</a:t>
            </a:r>
            <a:r>
              <a:rPr sz="1200" spc="29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evidence</a:t>
            </a:r>
            <a:r>
              <a:rPr sz="1200" spc="29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using</a:t>
            </a:r>
            <a:r>
              <a:rPr sz="1200" spc="29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the</a:t>
            </a:r>
            <a:r>
              <a:rPr sz="1200" spc="29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terminology</a:t>
            </a:r>
            <a:r>
              <a:rPr sz="1200" spc="29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and</a:t>
            </a:r>
            <a:r>
              <a:rPr sz="1200" spc="29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what</a:t>
            </a:r>
            <a:r>
              <a:rPr sz="1200" spc="290" dirty="0">
                <a:latin typeface="Calibri Light" panose="020F0302020204030204" pitchFamily="34" charset="0"/>
                <a:cs typeface="Calibri Light" panose="020F0302020204030204" pitchFamily="34" charset="0"/>
              </a:rPr>
              <a:t> </a:t>
            </a:r>
            <a:r>
              <a:rPr sz="1200" spc="-25" dirty="0">
                <a:latin typeface="Calibri Light" panose="020F0302020204030204" pitchFamily="34" charset="0"/>
                <a:cs typeface="Calibri Light" panose="020F0302020204030204" pitchFamily="34" charset="0"/>
              </a:rPr>
              <a:t>it </a:t>
            </a:r>
            <a:r>
              <a:rPr sz="1200" dirty="0">
                <a:latin typeface="Calibri Light" panose="020F0302020204030204" pitchFamily="34" charset="0"/>
                <a:cs typeface="Calibri Light" panose="020F0302020204030204" pitchFamily="34" charset="0"/>
              </a:rPr>
              <a:t>symbolises</a:t>
            </a:r>
            <a:r>
              <a:rPr sz="1200" spc="2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and</a:t>
            </a:r>
            <a:r>
              <a:rPr sz="1200" spc="2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suggests,</a:t>
            </a:r>
            <a:r>
              <a:rPr sz="1200" spc="2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and</a:t>
            </a:r>
            <a:r>
              <a:rPr sz="1200" spc="2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finally</a:t>
            </a:r>
            <a:r>
              <a:rPr sz="1200" spc="2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a</a:t>
            </a:r>
            <a:r>
              <a:rPr sz="1200" spc="25" dirty="0">
                <a:latin typeface="Calibri Light" panose="020F0302020204030204" pitchFamily="34" charset="0"/>
                <a:cs typeface="Calibri Light" panose="020F0302020204030204" pitchFamily="34" charset="0"/>
              </a:rPr>
              <a:t> </a:t>
            </a:r>
            <a:r>
              <a:rPr sz="1200" b="1" spc="-10" dirty="0">
                <a:latin typeface="Calibri Light" panose="020F0302020204030204" pitchFamily="34" charset="0"/>
                <a:cs typeface="Calibri Light" panose="020F0302020204030204" pitchFamily="34" charset="0"/>
              </a:rPr>
              <a:t>link</a:t>
            </a:r>
            <a:r>
              <a:rPr sz="1200" spc="-10" dirty="0">
                <a:latin typeface="Calibri Light" panose="020F0302020204030204" pitchFamily="34" charset="0"/>
                <a:cs typeface="Calibri Light" panose="020F0302020204030204" pitchFamily="34" charset="0"/>
              </a:rPr>
              <a:t>.</a:t>
            </a:r>
            <a:endParaRPr sz="1200" dirty="0">
              <a:latin typeface="Calibri Light" panose="020F0302020204030204" pitchFamily="34" charset="0"/>
              <a:cs typeface="Calibri Light" panose="020F0302020204030204" pitchFamily="34" charset="0"/>
            </a:endParaRPr>
          </a:p>
        </p:txBody>
      </p:sp>
      <p:pic>
        <p:nvPicPr>
          <p:cNvPr id="4" name="Picture 3">
            <a:extLst>
              <a:ext uri="{FF2B5EF4-FFF2-40B4-BE49-F238E27FC236}">
                <a16:creationId xmlns:a16="http://schemas.microsoft.com/office/drawing/2014/main" id="{D7D7A71F-BA69-4572-130B-D264C51925D3}"/>
              </a:ext>
            </a:extLst>
          </p:cNvPr>
          <p:cNvPicPr>
            <a:picLocks noChangeAspect="1"/>
          </p:cNvPicPr>
          <p:nvPr/>
        </p:nvPicPr>
        <p:blipFill>
          <a:blip r:embed="rId3">
            <a:duotone>
              <a:schemeClr val="accent4">
                <a:shade val="45000"/>
                <a:satMod val="135000"/>
              </a:schemeClr>
              <a:prstClr val="white"/>
            </a:duotone>
          </a:blip>
          <a:stretch>
            <a:fillRect/>
          </a:stretch>
        </p:blipFill>
        <p:spPr>
          <a:xfrm>
            <a:off x="0" y="10553372"/>
            <a:ext cx="7556500" cy="147352"/>
          </a:xfrm>
          <a:prstGeom prst="rect">
            <a:avLst/>
          </a:prstGeom>
        </p:spPr>
      </p:pic>
      <p:pic>
        <p:nvPicPr>
          <p:cNvPr id="5" name="Picture 4" descr="A close up of a logo&#10;&#10;Description automatically generated">
            <a:extLst>
              <a:ext uri="{FF2B5EF4-FFF2-40B4-BE49-F238E27FC236}">
                <a16:creationId xmlns:a16="http://schemas.microsoft.com/office/drawing/2014/main" id="{8A93F0F9-0D39-C349-4E75-9A46C8A43D6F}"/>
              </a:ext>
            </a:extLst>
          </p:cNvPr>
          <p:cNvPicPr/>
          <p:nvPr/>
        </p:nvPicPr>
        <p:blipFill rotWithShape="1">
          <a:blip r:embed="rId4" cstate="print">
            <a:extLst>
              <a:ext uri="{28A0092B-C50C-407E-A947-70E740481C1C}">
                <a14:useLocalDpi xmlns:a14="http://schemas.microsoft.com/office/drawing/2010/main" val="0"/>
              </a:ext>
            </a:extLst>
          </a:blip>
          <a:srcRect l="7576" t="596" r="11212" b="37120"/>
          <a:stretch/>
        </p:blipFill>
        <p:spPr>
          <a:xfrm>
            <a:off x="6826250" y="133146"/>
            <a:ext cx="609600" cy="641554"/>
          </a:xfrm>
          <a:prstGeom prst="rect">
            <a:avLst/>
          </a:prstGeom>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8" name="Picture 57">
            <a:extLst>
              <a:ext uri="{FF2B5EF4-FFF2-40B4-BE49-F238E27FC236}">
                <a16:creationId xmlns:a16="http://schemas.microsoft.com/office/drawing/2014/main" id="{73E80B26-15B5-BF7A-0D22-E92BA58BF4CF}"/>
              </a:ext>
            </a:extLst>
          </p:cNvPr>
          <p:cNvPicPr>
            <a:picLocks noChangeAspect="1"/>
          </p:cNvPicPr>
          <p:nvPr/>
        </p:nvPicPr>
        <p:blipFill>
          <a:blip r:embed="rId2"/>
          <a:stretch>
            <a:fillRect/>
          </a:stretch>
        </p:blipFill>
        <p:spPr>
          <a:xfrm>
            <a:off x="-4318" y="6962834"/>
            <a:ext cx="3493311" cy="3718882"/>
          </a:xfrm>
          <a:prstGeom prst="rect">
            <a:avLst/>
          </a:prstGeom>
        </p:spPr>
      </p:pic>
      <p:sp>
        <p:nvSpPr>
          <p:cNvPr id="2" name="object 2"/>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b="0" i="0" spc="-200" dirty="0">
                <a:latin typeface="Modern Love" panose="04090805081005020601" pitchFamily="82" charset="0"/>
              </a:rPr>
              <a:t>Poem</a:t>
            </a:r>
            <a:r>
              <a:rPr lang="en-GB" b="0" i="0" spc="-470" dirty="0">
                <a:latin typeface="Modern Love" panose="04090805081005020601" pitchFamily="82" charset="0"/>
              </a:rPr>
              <a:t> </a:t>
            </a:r>
            <a:r>
              <a:rPr b="0" i="0" spc="-280" dirty="0">
                <a:latin typeface="Modern Love" panose="04090805081005020601" pitchFamily="82" charset="0"/>
              </a:rPr>
              <a:t>#1</a:t>
            </a:r>
          </a:p>
        </p:txBody>
      </p:sp>
      <p:sp>
        <p:nvSpPr>
          <p:cNvPr id="3" name="object 3"/>
          <p:cNvSpPr txBox="1"/>
          <p:nvPr/>
        </p:nvSpPr>
        <p:spPr>
          <a:xfrm>
            <a:off x="325157" y="2804048"/>
            <a:ext cx="1490980" cy="519430"/>
          </a:xfrm>
          <a:prstGeom prst="rect">
            <a:avLst/>
          </a:prstGeom>
        </p:spPr>
        <p:txBody>
          <a:bodyPr vert="horz" wrap="square" lIns="0" tIns="35560" rIns="0" bIns="0" rtlCol="0">
            <a:spAutoFit/>
          </a:bodyPr>
          <a:lstStyle/>
          <a:p>
            <a:pPr marL="12700">
              <a:lnSpc>
                <a:spcPct val="100000"/>
              </a:lnSpc>
              <a:spcBef>
                <a:spcPts val="280"/>
              </a:spcBef>
            </a:pPr>
            <a:r>
              <a:rPr sz="1900" b="1" spc="-140" dirty="0">
                <a:latin typeface="Arial"/>
                <a:cs typeface="Arial"/>
              </a:rPr>
              <a:t>Getting</a:t>
            </a:r>
            <a:r>
              <a:rPr sz="1900" b="1" spc="-25" dirty="0">
                <a:latin typeface="Arial"/>
                <a:cs typeface="Arial"/>
              </a:rPr>
              <a:t> </a:t>
            </a:r>
            <a:r>
              <a:rPr sz="1900" b="1" spc="-190" dirty="0">
                <a:latin typeface="Arial"/>
                <a:cs typeface="Arial"/>
              </a:rPr>
              <a:t>Better?</a:t>
            </a:r>
            <a:endParaRPr sz="1900" dirty="0">
              <a:latin typeface="Arial"/>
              <a:cs typeface="Arial"/>
            </a:endParaRPr>
          </a:p>
          <a:p>
            <a:pPr marL="12700">
              <a:lnSpc>
                <a:spcPct val="100000"/>
              </a:lnSpc>
              <a:spcBef>
                <a:spcPts val="110"/>
              </a:spcBef>
            </a:pPr>
            <a:r>
              <a:rPr sz="1100" i="1" spc="-10" dirty="0">
                <a:latin typeface="Arial"/>
                <a:cs typeface="Arial"/>
              </a:rPr>
              <a:t>Watts</a:t>
            </a:r>
            <a:endParaRPr sz="1100" dirty="0">
              <a:latin typeface="Arial"/>
              <a:cs typeface="Arial"/>
            </a:endParaRPr>
          </a:p>
        </p:txBody>
      </p:sp>
      <p:sp>
        <p:nvSpPr>
          <p:cNvPr id="4" name="object 4"/>
          <p:cNvSpPr txBox="1"/>
          <p:nvPr/>
        </p:nvSpPr>
        <p:spPr>
          <a:xfrm>
            <a:off x="325157" y="3496196"/>
            <a:ext cx="3650615" cy="619760"/>
          </a:xfrm>
          <a:prstGeom prst="rect">
            <a:avLst/>
          </a:prstGeom>
        </p:spPr>
        <p:txBody>
          <a:bodyPr vert="horz" wrap="square" lIns="0" tIns="12700" rIns="0" bIns="0" rtlCol="0">
            <a:spAutoFit/>
          </a:bodyPr>
          <a:lstStyle/>
          <a:p>
            <a:pPr marL="12700" marR="5080">
              <a:lnSpc>
                <a:spcPct val="118200"/>
              </a:lnSpc>
              <a:spcBef>
                <a:spcPts val="100"/>
              </a:spcBef>
            </a:pPr>
            <a:r>
              <a:rPr sz="1100" spc="-140" dirty="0">
                <a:latin typeface="Arial MT"/>
                <a:cs typeface="Arial MT"/>
              </a:rPr>
              <a:t>The</a:t>
            </a:r>
            <a:r>
              <a:rPr sz="1100" spc="-5" dirty="0">
                <a:latin typeface="Arial MT"/>
                <a:cs typeface="Arial MT"/>
              </a:rPr>
              <a:t> </a:t>
            </a:r>
            <a:r>
              <a:rPr sz="1100" spc="-70" dirty="0">
                <a:latin typeface="Arial MT"/>
                <a:cs typeface="Arial MT"/>
              </a:rPr>
              <a:t>alcohol.</a:t>
            </a:r>
            <a:r>
              <a:rPr sz="1100" dirty="0">
                <a:latin typeface="Arial MT"/>
                <a:cs typeface="Arial MT"/>
              </a:rPr>
              <a:t> </a:t>
            </a:r>
            <a:r>
              <a:rPr sz="1100" spc="-140" dirty="0">
                <a:latin typeface="Arial MT"/>
                <a:cs typeface="Arial MT"/>
              </a:rPr>
              <a:t>The</a:t>
            </a:r>
            <a:r>
              <a:rPr sz="1100" spc="-5" dirty="0">
                <a:latin typeface="Arial MT"/>
                <a:cs typeface="Arial MT"/>
              </a:rPr>
              <a:t> </a:t>
            </a:r>
            <a:r>
              <a:rPr sz="1100" spc="-40" dirty="0">
                <a:latin typeface="Arial MT"/>
                <a:cs typeface="Arial MT"/>
              </a:rPr>
              <a:t>fighting.</a:t>
            </a:r>
            <a:r>
              <a:rPr sz="1100" dirty="0">
                <a:latin typeface="Arial MT"/>
                <a:cs typeface="Arial MT"/>
              </a:rPr>
              <a:t> It</a:t>
            </a:r>
            <a:r>
              <a:rPr sz="1100" spc="-5" dirty="0">
                <a:latin typeface="Arial MT"/>
                <a:cs typeface="Arial MT"/>
              </a:rPr>
              <a:t> </a:t>
            </a:r>
            <a:r>
              <a:rPr sz="1100" spc="-110" dirty="0">
                <a:latin typeface="Arial MT"/>
                <a:cs typeface="Arial MT"/>
              </a:rPr>
              <a:t>was</a:t>
            </a:r>
            <a:r>
              <a:rPr sz="1100" dirty="0">
                <a:latin typeface="Arial MT"/>
                <a:cs typeface="Arial MT"/>
              </a:rPr>
              <a:t> </a:t>
            </a:r>
            <a:r>
              <a:rPr sz="1100" spc="-30" dirty="0">
                <a:latin typeface="Arial MT"/>
                <a:cs typeface="Arial MT"/>
              </a:rPr>
              <a:t>hard</a:t>
            </a:r>
            <a:r>
              <a:rPr sz="1100" spc="-5" dirty="0">
                <a:latin typeface="Arial MT"/>
                <a:cs typeface="Arial MT"/>
              </a:rPr>
              <a:t> </a:t>
            </a:r>
            <a:r>
              <a:rPr sz="1100" spc="-10" dirty="0">
                <a:latin typeface="Arial MT"/>
                <a:cs typeface="Arial MT"/>
              </a:rPr>
              <a:t>to</a:t>
            </a:r>
            <a:r>
              <a:rPr sz="1100" dirty="0">
                <a:latin typeface="Arial MT"/>
                <a:cs typeface="Arial MT"/>
              </a:rPr>
              <a:t> </a:t>
            </a:r>
            <a:r>
              <a:rPr sz="1100" spc="-35" dirty="0">
                <a:latin typeface="Arial MT"/>
                <a:cs typeface="Arial MT"/>
              </a:rPr>
              <a:t>take</a:t>
            </a:r>
            <a:r>
              <a:rPr sz="1100" spc="-5" dirty="0">
                <a:latin typeface="Arial MT"/>
                <a:cs typeface="Arial MT"/>
              </a:rPr>
              <a:t> </a:t>
            </a:r>
            <a:r>
              <a:rPr sz="1100" spc="-90" dirty="0">
                <a:latin typeface="Arial MT"/>
                <a:cs typeface="Arial MT"/>
              </a:rPr>
              <a:t>seeing</a:t>
            </a:r>
            <a:r>
              <a:rPr sz="1100" dirty="0">
                <a:latin typeface="Arial MT"/>
                <a:cs typeface="Arial MT"/>
              </a:rPr>
              <a:t> </a:t>
            </a:r>
            <a:r>
              <a:rPr sz="1100" spc="-105" dirty="0">
                <a:latin typeface="Arial MT"/>
                <a:cs typeface="Arial MT"/>
              </a:rPr>
              <a:t>them</a:t>
            </a:r>
            <a:r>
              <a:rPr sz="1100" spc="-5" dirty="0">
                <a:latin typeface="Arial MT"/>
                <a:cs typeface="Arial MT"/>
              </a:rPr>
              <a:t> </a:t>
            </a:r>
            <a:r>
              <a:rPr sz="1100" spc="-45" dirty="0">
                <a:latin typeface="Arial MT"/>
                <a:cs typeface="Arial MT"/>
              </a:rPr>
              <a:t>like</a:t>
            </a:r>
            <a:r>
              <a:rPr sz="1100" dirty="0">
                <a:latin typeface="Arial MT"/>
                <a:cs typeface="Arial MT"/>
              </a:rPr>
              <a:t> </a:t>
            </a:r>
            <a:r>
              <a:rPr sz="1100" spc="-30" dirty="0">
                <a:latin typeface="Arial MT"/>
                <a:cs typeface="Arial MT"/>
              </a:rPr>
              <a:t>this. </a:t>
            </a:r>
            <a:r>
              <a:rPr sz="1100" spc="-140" dirty="0">
                <a:latin typeface="Arial MT"/>
                <a:cs typeface="Arial MT"/>
              </a:rPr>
              <a:t>The</a:t>
            </a:r>
            <a:r>
              <a:rPr sz="1100" spc="-5" dirty="0">
                <a:latin typeface="Arial MT"/>
                <a:cs typeface="Arial MT"/>
              </a:rPr>
              <a:t> </a:t>
            </a:r>
            <a:r>
              <a:rPr sz="1100" spc="-10" dirty="0">
                <a:latin typeface="Arial MT"/>
                <a:cs typeface="Arial MT"/>
              </a:rPr>
              <a:t>late</a:t>
            </a:r>
            <a:r>
              <a:rPr sz="1100" spc="-15" dirty="0">
                <a:latin typeface="Arial MT"/>
                <a:cs typeface="Arial MT"/>
              </a:rPr>
              <a:t> </a:t>
            </a:r>
            <a:r>
              <a:rPr sz="1100" spc="-85" dirty="0">
                <a:latin typeface="Arial MT"/>
                <a:cs typeface="Arial MT"/>
              </a:rPr>
              <a:t>nights.</a:t>
            </a:r>
            <a:r>
              <a:rPr sz="1100" spc="-5" dirty="0">
                <a:latin typeface="Arial MT"/>
                <a:cs typeface="Arial MT"/>
              </a:rPr>
              <a:t> </a:t>
            </a:r>
            <a:r>
              <a:rPr sz="1100" spc="-140" dirty="0">
                <a:latin typeface="Arial MT"/>
                <a:cs typeface="Arial MT"/>
              </a:rPr>
              <a:t>The</a:t>
            </a:r>
            <a:r>
              <a:rPr sz="1100" spc="-5" dirty="0">
                <a:latin typeface="Arial MT"/>
                <a:cs typeface="Arial MT"/>
              </a:rPr>
              <a:t> </a:t>
            </a:r>
            <a:r>
              <a:rPr sz="1100" spc="-60" dirty="0">
                <a:latin typeface="Arial MT"/>
                <a:cs typeface="Arial MT"/>
              </a:rPr>
              <a:t>tears.</a:t>
            </a:r>
            <a:r>
              <a:rPr sz="1100" spc="-10" dirty="0">
                <a:latin typeface="Arial MT"/>
                <a:cs typeface="Arial MT"/>
              </a:rPr>
              <a:t> </a:t>
            </a:r>
            <a:r>
              <a:rPr sz="1100" spc="-75" dirty="0">
                <a:latin typeface="Arial MT"/>
                <a:cs typeface="Arial MT"/>
              </a:rPr>
              <a:t>Me</a:t>
            </a:r>
            <a:r>
              <a:rPr sz="1100" spc="-5" dirty="0">
                <a:latin typeface="Arial MT"/>
                <a:cs typeface="Arial MT"/>
              </a:rPr>
              <a:t> </a:t>
            </a:r>
            <a:r>
              <a:rPr sz="1100" spc="-40" dirty="0">
                <a:latin typeface="Arial MT"/>
                <a:cs typeface="Arial MT"/>
              </a:rPr>
              <a:t>waiting</a:t>
            </a:r>
            <a:r>
              <a:rPr sz="1100" spc="-5" dirty="0">
                <a:latin typeface="Arial MT"/>
                <a:cs typeface="Arial MT"/>
              </a:rPr>
              <a:t> </a:t>
            </a:r>
            <a:r>
              <a:rPr sz="1100" dirty="0">
                <a:latin typeface="Arial MT"/>
                <a:cs typeface="Arial MT"/>
              </a:rPr>
              <a:t>for</a:t>
            </a:r>
            <a:r>
              <a:rPr sz="1100" spc="-5" dirty="0">
                <a:latin typeface="Arial MT"/>
                <a:cs typeface="Arial MT"/>
              </a:rPr>
              <a:t> </a:t>
            </a:r>
            <a:r>
              <a:rPr sz="1100" dirty="0">
                <a:latin typeface="Arial MT"/>
                <a:cs typeface="Arial MT"/>
              </a:rPr>
              <a:t>all</a:t>
            </a:r>
            <a:r>
              <a:rPr sz="1100" spc="-10" dirty="0">
                <a:latin typeface="Arial MT"/>
                <a:cs typeface="Arial MT"/>
              </a:rPr>
              <a:t> </a:t>
            </a:r>
            <a:r>
              <a:rPr sz="1100" dirty="0">
                <a:latin typeface="Arial MT"/>
                <a:cs typeface="Arial MT"/>
              </a:rPr>
              <a:t>of</a:t>
            </a:r>
            <a:r>
              <a:rPr sz="1100" spc="30" dirty="0">
                <a:latin typeface="Arial MT"/>
                <a:cs typeface="Arial MT"/>
              </a:rPr>
              <a:t> </a:t>
            </a:r>
            <a:r>
              <a:rPr sz="1100" spc="-95" dirty="0">
                <a:latin typeface="Arial MT"/>
                <a:cs typeface="Arial MT"/>
              </a:rPr>
              <a:t>this</a:t>
            </a:r>
            <a:r>
              <a:rPr sz="1100" spc="-5" dirty="0">
                <a:latin typeface="Arial MT"/>
                <a:cs typeface="Arial MT"/>
              </a:rPr>
              <a:t> </a:t>
            </a:r>
            <a:r>
              <a:rPr sz="1100" spc="-10" dirty="0">
                <a:latin typeface="Arial MT"/>
                <a:cs typeface="Arial MT"/>
              </a:rPr>
              <a:t>to</a:t>
            </a:r>
            <a:r>
              <a:rPr sz="1100" spc="-5" dirty="0">
                <a:latin typeface="Arial MT"/>
                <a:cs typeface="Arial MT"/>
              </a:rPr>
              <a:t> </a:t>
            </a:r>
            <a:r>
              <a:rPr sz="1100" spc="-20" dirty="0">
                <a:latin typeface="Arial MT"/>
                <a:cs typeface="Arial MT"/>
              </a:rPr>
              <a:t>end.</a:t>
            </a:r>
            <a:endParaRPr sz="1100">
              <a:latin typeface="Arial MT"/>
              <a:cs typeface="Arial MT"/>
            </a:endParaRPr>
          </a:p>
          <a:p>
            <a:pPr marL="12700">
              <a:lnSpc>
                <a:spcPct val="100000"/>
              </a:lnSpc>
              <a:spcBef>
                <a:spcPts val="240"/>
              </a:spcBef>
            </a:pPr>
            <a:r>
              <a:rPr sz="1100" dirty="0">
                <a:latin typeface="Arial MT"/>
                <a:cs typeface="Arial MT"/>
              </a:rPr>
              <a:t>I</a:t>
            </a:r>
            <a:r>
              <a:rPr sz="1100" spc="-75" dirty="0">
                <a:latin typeface="Arial MT"/>
                <a:cs typeface="Arial MT"/>
              </a:rPr>
              <a:t> </a:t>
            </a:r>
            <a:r>
              <a:rPr sz="1100" spc="-25" dirty="0">
                <a:latin typeface="Arial MT"/>
                <a:cs typeface="Arial MT"/>
              </a:rPr>
              <a:t>didn't</a:t>
            </a:r>
            <a:r>
              <a:rPr sz="1100" spc="-30" dirty="0">
                <a:latin typeface="Arial MT"/>
                <a:cs typeface="Arial MT"/>
              </a:rPr>
              <a:t> </a:t>
            </a:r>
            <a:r>
              <a:rPr sz="1100" spc="-65" dirty="0">
                <a:latin typeface="Arial MT"/>
                <a:cs typeface="Arial MT"/>
              </a:rPr>
              <a:t>want</a:t>
            </a:r>
            <a:r>
              <a:rPr sz="1100" spc="-10" dirty="0">
                <a:latin typeface="Arial MT"/>
                <a:cs typeface="Arial MT"/>
              </a:rPr>
              <a:t> to</a:t>
            </a:r>
            <a:r>
              <a:rPr sz="1100" spc="-25" dirty="0">
                <a:latin typeface="Arial MT"/>
                <a:cs typeface="Arial MT"/>
              </a:rPr>
              <a:t> </a:t>
            </a:r>
            <a:r>
              <a:rPr sz="1100" spc="-50" dirty="0">
                <a:latin typeface="Arial MT"/>
                <a:cs typeface="Arial MT"/>
              </a:rPr>
              <a:t>hear</a:t>
            </a:r>
            <a:r>
              <a:rPr sz="1100" spc="-25" dirty="0">
                <a:latin typeface="Arial MT"/>
                <a:cs typeface="Arial MT"/>
              </a:rPr>
              <a:t> </a:t>
            </a:r>
            <a:r>
              <a:rPr sz="1100" spc="-10" dirty="0">
                <a:latin typeface="Arial MT"/>
                <a:cs typeface="Arial MT"/>
              </a:rPr>
              <a:t>it,</a:t>
            </a:r>
            <a:r>
              <a:rPr sz="1100" spc="-25" dirty="0">
                <a:latin typeface="Arial MT"/>
                <a:cs typeface="Arial MT"/>
              </a:rPr>
              <a:t> </a:t>
            </a:r>
            <a:r>
              <a:rPr sz="1100" spc="-40" dirty="0">
                <a:latin typeface="Arial MT"/>
                <a:cs typeface="Arial MT"/>
              </a:rPr>
              <a:t>but</a:t>
            </a:r>
            <a:r>
              <a:rPr sz="1100" spc="-25" dirty="0">
                <a:latin typeface="Arial MT"/>
                <a:cs typeface="Arial MT"/>
              </a:rPr>
              <a:t> </a:t>
            </a:r>
            <a:r>
              <a:rPr sz="1100" dirty="0">
                <a:latin typeface="Arial MT"/>
                <a:cs typeface="Arial MT"/>
              </a:rPr>
              <a:t>I</a:t>
            </a:r>
            <a:r>
              <a:rPr sz="1100" spc="-25" dirty="0">
                <a:latin typeface="Arial MT"/>
                <a:cs typeface="Arial MT"/>
              </a:rPr>
              <a:t> </a:t>
            </a:r>
            <a:r>
              <a:rPr sz="1100" spc="-100" dirty="0">
                <a:latin typeface="Arial MT"/>
                <a:cs typeface="Arial MT"/>
              </a:rPr>
              <a:t>knew</a:t>
            </a:r>
            <a:r>
              <a:rPr sz="1100" spc="-5" dirty="0">
                <a:latin typeface="Arial MT"/>
                <a:cs typeface="Arial MT"/>
              </a:rPr>
              <a:t> </a:t>
            </a:r>
            <a:r>
              <a:rPr sz="1100" dirty="0">
                <a:latin typeface="Arial MT"/>
                <a:cs typeface="Arial MT"/>
              </a:rPr>
              <a:t>it</a:t>
            </a:r>
            <a:r>
              <a:rPr sz="1100" spc="-25" dirty="0">
                <a:latin typeface="Arial MT"/>
                <a:cs typeface="Arial MT"/>
              </a:rPr>
              <a:t> </a:t>
            </a:r>
            <a:r>
              <a:rPr sz="1100" spc="-110" dirty="0">
                <a:latin typeface="Arial MT"/>
                <a:cs typeface="Arial MT"/>
              </a:rPr>
              <a:t>was</a:t>
            </a:r>
            <a:r>
              <a:rPr sz="1100" spc="-5" dirty="0">
                <a:latin typeface="Arial MT"/>
                <a:cs typeface="Arial MT"/>
              </a:rPr>
              <a:t> </a:t>
            </a:r>
            <a:r>
              <a:rPr sz="1100" spc="-10" dirty="0">
                <a:latin typeface="Arial MT"/>
                <a:cs typeface="Arial MT"/>
              </a:rPr>
              <a:t>coming.</a:t>
            </a:r>
            <a:endParaRPr sz="1100">
              <a:latin typeface="Arial MT"/>
              <a:cs typeface="Arial MT"/>
            </a:endParaRPr>
          </a:p>
        </p:txBody>
      </p:sp>
      <p:sp>
        <p:nvSpPr>
          <p:cNvPr id="5" name="object 5"/>
          <p:cNvSpPr txBox="1"/>
          <p:nvPr/>
        </p:nvSpPr>
        <p:spPr>
          <a:xfrm>
            <a:off x="325157" y="4090557"/>
            <a:ext cx="3330575" cy="1214120"/>
          </a:xfrm>
          <a:prstGeom prst="rect">
            <a:avLst/>
          </a:prstGeom>
        </p:spPr>
        <p:txBody>
          <a:bodyPr vert="horz" wrap="square" lIns="0" tIns="12700" rIns="0" bIns="0" rtlCol="0">
            <a:spAutoFit/>
          </a:bodyPr>
          <a:lstStyle/>
          <a:p>
            <a:pPr marL="12700" marR="317500">
              <a:lnSpc>
                <a:spcPct val="118200"/>
              </a:lnSpc>
              <a:spcBef>
                <a:spcPts val="100"/>
              </a:spcBef>
            </a:pPr>
            <a:r>
              <a:rPr sz="1100" spc="-75" dirty="0">
                <a:latin typeface="Arial MT"/>
                <a:cs typeface="Arial MT"/>
              </a:rPr>
              <a:t>When</a:t>
            </a:r>
            <a:r>
              <a:rPr sz="1100" spc="-5" dirty="0">
                <a:latin typeface="Arial MT"/>
                <a:cs typeface="Arial MT"/>
              </a:rPr>
              <a:t> </a:t>
            </a:r>
            <a:r>
              <a:rPr sz="1100" dirty="0">
                <a:latin typeface="Arial MT"/>
                <a:cs typeface="Arial MT"/>
              </a:rPr>
              <a:t>it</a:t>
            </a:r>
            <a:r>
              <a:rPr sz="1100" spc="-25" dirty="0">
                <a:latin typeface="Arial MT"/>
                <a:cs typeface="Arial MT"/>
              </a:rPr>
              <a:t> </a:t>
            </a:r>
            <a:r>
              <a:rPr sz="1100" spc="-55" dirty="0">
                <a:latin typeface="Arial MT"/>
                <a:cs typeface="Arial MT"/>
              </a:rPr>
              <a:t>only</a:t>
            </a:r>
            <a:r>
              <a:rPr sz="1100" spc="-10" dirty="0">
                <a:latin typeface="Arial MT"/>
                <a:cs typeface="Arial MT"/>
              </a:rPr>
              <a:t> got </a:t>
            </a:r>
            <a:r>
              <a:rPr sz="1100" spc="-90" dirty="0">
                <a:latin typeface="Arial MT"/>
                <a:cs typeface="Arial MT"/>
              </a:rPr>
              <a:t>worse</a:t>
            </a:r>
            <a:r>
              <a:rPr sz="1100" spc="-5" dirty="0">
                <a:latin typeface="Arial MT"/>
                <a:cs typeface="Arial MT"/>
              </a:rPr>
              <a:t> </a:t>
            </a:r>
            <a:r>
              <a:rPr sz="1100" dirty="0">
                <a:latin typeface="Arial MT"/>
                <a:cs typeface="Arial MT"/>
              </a:rPr>
              <a:t>I</a:t>
            </a:r>
            <a:r>
              <a:rPr sz="1100" spc="-10" dirty="0">
                <a:latin typeface="Arial MT"/>
                <a:cs typeface="Arial MT"/>
              </a:rPr>
              <a:t> </a:t>
            </a:r>
            <a:r>
              <a:rPr sz="1100" spc="-100" dirty="0">
                <a:latin typeface="Arial MT"/>
                <a:cs typeface="Arial MT"/>
              </a:rPr>
              <a:t>knew</a:t>
            </a:r>
            <a:r>
              <a:rPr sz="1100" spc="-5" dirty="0">
                <a:latin typeface="Arial MT"/>
                <a:cs typeface="Arial MT"/>
              </a:rPr>
              <a:t> </a:t>
            </a:r>
            <a:r>
              <a:rPr sz="1100" dirty="0">
                <a:latin typeface="Arial MT"/>
                <a:cs typeface="Arial MT"/>
              </a:rPr>
              <a:t>I</a:t>
            </a:r>
            <a:r>
              <a:rPr sz="1100" spc="-5" dirty="0">
                <a:latin typeface="Arial MT"/>
                <a:cs typeface="Arial MT"/>
              </a:rPr>
              <a:t> </a:t>
            </a:r>
            <a:r>
              <a:rPr sz="1100" spc="-70" dirty="0">
                <a:latin typeface="Arial MT"/>
                <a:cs typeface="Arial MT"/>
              </a:rPr>
              <a:t>couldn't</a:t>
            </a:r>
            <a:r>
              <a:rPr sz="1100" spc="-5" dirty="0">
                <a:latin typeface="Arial MT"/>
                <a:cs typeface="Arial MT"/>
              </a:rPr>
              <a:t> </a:t>
            </a:r>
            <a:r>
              <a:rPr sz="1100" spc="-60" dirty="0">
                <a:latin typeface="Arial MT"/>
                <a:cs typeface="Arial MT"/>
              </a:rPr>
              <a:t>keep</a:t>
            </a:r>
            <a:r>
              <a:rPr sz="1100" spc="-10" dirty="0">
                <a:latin typeface="Arial MT"/>
                <a:cs typeface="Arial MT"/>
              </a:rPr>
              <a:t> </a:t>
            </a:r>
            <a:r>
              <a:rPr sz="1100" spc="-55" dirty="0">
                <a:latin typeface="Arial MT"/>
                <a:cs typeface="Arial MT"/>
              </a:rPr>
              <a:t>running. </a:t>
            </a:r>
            <a:r>
              <a:rPr sz="1100" spc="-140" dirty="0">
                <a:latin typeface="Arial MT"/>
                <a:cs typeface="Arial MT"/>
              </a:rPr>
              <a:t>Then</a:t>
            </a:r>
            <a:r>
              <a:rPr sz="1100" dirty="0">
                <a:latin typeface="Arial MT"/>
                <a:cs typeface="Arial MT"/>
              </a:rPr>
              <a:t> </a:t>
            </a:r>
            <a:r>
              <a:rPr sz="1100" spc="-65" dirty="0">
                <a:latin typeface="Arial MT"/>
                <a:cs typeface="Arial MT"/>
              </a:rPr>
              <a:t>the</a:t>
            </a:r>
            <a:r>
              <a:rPr sz="1100" spc="5" dirty="0">
                <a:latin typeface="Arial MT"/>
                <a:cs typeface="Arial MT"/>
              </a:rPr>
              <a:t> </a:t>
            </a:r>
            <a:r>
              <a:rPr sz="1100" dirty="0">
                <a:latin typeface="Arial MT"/>
                <a:cs typeface="Arial MT"/>
              </a:rPr>
              <a:t>day</a:t>
            </a:r>
            <a:r>
              <a:rPr sz="1100" spc="5" dirty="0">
                <a:latin typeface="Arial MT"/>
                <a:cs typeface="Arial MT"/>
              </a:rPr>
              <a:t> </a:t>
            </a:r>
            <a:r>
              <a:rPr sz="1100" spc="-105" dirty="0">
                <a:latin typeface="Arial MT"/>
                <a:cs typeface="Arial MT"/>
              </a:rPr>
              <a:t>came</a:t>
            </a:r>
            <a:r>
              <a:rPr sz="1100" spc="5" dirty="0">
                <a:latin typeface="Arial MT"/>
                <a:cs typeface="Arial MT"/>
              </a:rPr>
              <a:t> </a:t>
            </a:r>
            <a:r>
              <a:rPr sz="1100" spc="-105" dirty="0">
                <a:latin typeface="Arial MT"/>
                <a:cs typeface="Arial MT"/>
              </a:rPr>
              <a:t>when</a:t>
            </a:r>
            <a:r>
              <a:rPr sz="1100" spc="5" dirty="0">
                <a:latin typeface="Arial MT"/>
                <a:cs typeface="Arial MT"/>
              </a:rPr>
              <a:t> </a:t>
            </a:r>
            <a:r>
              <a:rPr sz="1100" spc="-60" dirty="0">
                <a:latin typeface="Arial MT"/>
                <a:cs typeface="Arial MT"/>
              </a:rPr>
              <a:t>they</a:t>
            </a:r>
            <a:r>
              <a:rPr sz="1100" spc="5" dirty="0">
                <a:latin typeface="Arial MT"/>
                <a:cs typeface="Arial MT"/>
              </a:rPr>
              <a:t> </a:t>
            </a:r>
            <a:r>
              <a:rPr sz="1100" spc="-50" dirty="0">
                <a:latin typeface="Arial MT"/>
                <a:cs typeface="Arial MT"/>
              </a:rPr>
              <a:t>both</a:t>
            </a:r>
            <a:r>
              <a:rPr sz="1100" spc="5" dirty="0">
                <a:latin typeface="Arial MT"/>
                <a:cs typeface="Arial MT"/>
              </a:rPr>
              <a:t> </a:t>
            </a:r>
            <a:r>
              <a:rPr sz="1100" spc="-75" dirty="0">
                <a:latin typeface="Arial MT"/>
                <a:cs typeface="Arial MT"/>
              </a:rPr>
              <a:t>sat</a:t>
            </a:r>
            <a:r>
              <a:rPr sz="1100" spc="5" dirty="0">
                <a:latin typeface="Arial MT"/>
                <a:cs typeface="Arial MT"/>
              </a:rPr>
              <a:t> </a:t>
            </a:r>
            <a:r>
              <a:rPr sz="1100" spc="-170" dirty="0">
                <a:latin typeface="Arial MT"/>
                <a:cs typeface="Arial MT"/>
              </a:rPr>
              <a:t>us</a:t>
            </a:r>
            <a:r>
              <a:rPr sz="1100" spc="5" dirty="0">
                <a:latin typeface="Arial MT"/>
                <a:cs typeface="Arial MT"/>
              </a:rPr>
              <a:t> </a:t>
            </a:r>
            <a:r>
              <a:rPr sz="1100" spc="-10" dirty="0">
                <a:latin typeface="Arial MT"/>
                <a:cs typeface="Arial MT"/>
              </a:rPr>
              <a:t>down.</a:t>
            </a:r>
            <a:endParaRPr sz="1100">
              <a:latin typeface="Arial MT"/>
              <a:cs typeface="Arial MT"/>
            </a:endParaRPr>
          </a:p>
          <a:p>
            <a:pPr marL="12700">
              <a:lnSpc>
                <a:spcPct val="100000"/>
              </a:lnSpc>
              <a:spcBef>
                <a:spcPts val="240"/>
              </a:spcBef>
            </a:pPr>
            <a:r>
              <a:rPr sz="1100" spc="-120" dirty="0">
                <a:latin typeface="Arial MT"/>
                <a:cs typeface="Arial MT"/>
              </a:rPr>
              <a:t>They</a:t>
            </a:r>
            <a:r>
              <a:rPr sz="1100" dirty="0">
                <a:latin typeface="Arial MT"/>
                <a:cs typeface="Arial MT"/>
              </a:rPr>
              <a:t> </a:t>
            </a:r>
            <a:r>
              <a:rPr sz="1100" spc="-55" dirty="0">
                <a:latin typeface="Arial MT"/>
                <a:cs typeface="Arial MT"/>
              </a:rPr>
              <a:t>said</a:t>
            </a:r>
            <a:r>
              <a:rPr sz="1100" spc="5" dirty="0">
                <a:latin typeface="Arial MT"/>
                <a:cs typeface="Arial MT"/>
              </a:rPr>
              <a:t> </a:t>
            </a:r>
            <a:r>
              <a:rPr sz="1100" spc="-65" dirty="0">
                <a:latin typeface="Arial MT"/>
                <a:cs typeface="Arial MT"/>
              </a:rPr>
              <a:t>'I'm</a:t>
            </a:r>
            <a:r>
              <a:rPr sz="1100" spc="5" dirty="0">
                <a:latin typeface="Arial MT"/>
                <a:cs typeface="Arial MT"/>
              </a:rPr>
              <a:t> </a:t>
            </a:r>
            <a:r>
              <a:rPr sz="1100" spc="-135" dirty="0">
                <a:latin typeface="Arial MT"/>
                <a:cs typeface="Arial MT"/>
              </a:rPr>
              <a:t>so</a:t>
            </a:r>
            <a:r>
              <a:rPr sz="1100" spc="5" dirty="0">
                <a:latin typeface="Arial MT"/>
                <a:cs typeface="Arial MT"/>
              </a:rPr>
              <a:t> </a:t>
            </a:r>
            <a:r>
              <a:rPr sz="1100" spc="-50" dirty="0">
                <a:latin typeface="Arial MT"/>
                <a:cs typeface="Arial MT"/>
              </a:rPr>
              <a:t>sorry</a:t>
            </a:r>
            <a:r>
              <a:rPr sz="1100" spc="5" dirty="0">
                <a:latin typeface="Arial MT"/>
                <a:cs typeface="Arial MT"/>
              </a:rPr>
              <a:t> </a:t>
            </a:r>
            <a:r>
              <a:rPr sz="1100" spc="-40" dirty="0">
                <a:latin typeface="Arial MT"/>
                <a:cs typeface="Arial MT"/>
              </a:rPr>
              <a:t>but</a:t>
            </a:r>
            <a:r>
              <a:rPr sz="1100" spc="5" dirty="0">
                <a:latin typeface="Arial MT"/>
                <a:cs typeface="Arial MT"/>
              </a:rPr>
              <a:t> </a:t>
            </a:r>
            <a:r>
              <a:rPr sz="1100" spc="-50" dirty="0">
                <a:latin typeface="Arial MT"/>
                <a:cs typeface="Arial MT"/>
              </a:rPr>
              <a:t>we're</a:t>
            </a:r>
            <a:r>
              <a:rPr sz="1100" spc="5" dirty="0">
                <a:latin typeface="Arial MT"/>
                <a:cs typeface="Arial MT"/>
              </a:rPr>
              <a:t> </a:t>
            </a:r>
            <a:r>
              <a:rPr sz="1100" spc="-60" dirty="0">
                <a:latin typeface="Arial MT"/>
                <a:cs typeface="Arial MT"/>
              </a:rPr>
              <a:t>over</a:t>
            </a:r>
            <a:r>
              <a:rPr sz="1100" dirty="0">
                <a:latin typeface="Arial MT"/>
                <a:cs typeface="Arial MT"/>
              </a:rPr>
              <a:t> </a:t>
            </a:r>
            <a:r>
              <a:rPr sz="1100" spc="-20" dirty="0">
                <a:latin typeface="Arial MT"/>
                <a:cs typeface="Arial MT"/>
              </a:rPr>
              <a:t>now.'</a:t>
            </a:r>
            <a:endParaRPr sz="1100">
              <a:latin typeface="Arial MT"/>
              <a:cs typeface="Arial MT"/>
            </a:endParaRPr>
          </a:p>
          <a:p>
            <a:pPr marL="12700" marR="5080">
              <a:lnSpc>
                <a:spcPct val="118200"/>
              </a:lnSpc>
            </a:pPr>
            <a:r>
              <a:rPr sz="1100" dirty="0">
                <a:latin typeface="Arial MT"/>
                <a:cs typeface="Arial MT"/>
              </a:rPr>
              <a:t>I</a:t>
            </a:r>
            <a:r>
              <a:rPr sz="1100" spc="-30" dirty="0">
                <a:latin typeface="Arial MT"/>
                <a:cs typeface="Arial MT"/>
              </a:rPr>
              <a:t> </a:t>
            </a:r>
            <a:r>
              <a:rPr sz="1100" spc="-45" dirty="0">
                <a:latin typeface="Arial MT"/>
                <a:cs typeface="Arial MT"/>
              </a:rPr>
              <a:t>cried</a:t>
            </a:r>
            <a:r>
              <a:rPr sz="1100" spc="-10" dirty="0">
                <a:latin typeface="Arial MT"/>
                <a:cs typeface="Arial MT"/>
              </a:rPr>
              <a:t> </a:t>
            </a:r>
            <a:r>
              <a:rPr sz="1100" spc="-45" dirty="0">
                <a:latin typeface="Arial MT"/>
                <a:cs typeface="Arial MT"/>
              </a:rPr>
              <a:t>and</a:t>
            </a:r>
            <a:r>
              <a:rPr sz="1100" spc="-10" dirty="0">
                <a:latin typeface="Arial MT"/>
                <a:cs typeface="Arial MT"/>
              </a:rPr>
              <a:t> </a:t>
            </a:r>
            <a:r>
              <a:rPr sz="1100" spc="-45" dirty="0">
                <a:latin typeface="Arial MT"/>
                <a:cs typeface="Arial MT"/>
              </a:rPr>
              <a:t>ran</a:t>
            </a:r>
            <a:r>
              <a:rPr sz="1100" spc="-10" dirty="0">
                <a:latin typeface="Arial MT"/>
                <a:cs typeface="Arial MT"/>
              </a:rPr>
              <a:t> to </a:t>
            </a:r>
            <a:r>
              <a:rPr sz="1100" spc="-110" dirty="0">
                <a:latin typeface="Arial MT"/>
                <a:cs typeface="Arial MT"/>
              </a:rPr>
              <a:t>my</a:t>
            </a:r>
            <a:r>
              <a:rPr sz="1100" spc="-5" dirty="0">
                <a:latin typeface="Arial MT"/>
                <a:cs typeface="Arial MT"/>
              </a:rPr>
              <a:t> </a:t>
            </a:r>
            <a:r>
              <a:rPr sz="1100" spc="-90" dirty="0">
                <a:latin typeface="Arial MT"/>
                <a:cs typeface="Arial MT"/>
              </a:rPr>
              <a:t>room</a:t>
            </a:r>
            <a:r>
              <a:rPr sz="1100" spc="-5" dirty="0">
                <a:latin typeface="Arial MT"/>
                <a:cs typeface="Arial MT"/>
              </a:rPr>
              <a:t> </a:t>
            </a:r>
            <a:r>
              <a:rPr sz="1100" spc="-80" dirty="0">
                <a:latin typeface="Arial MT"/>
                <a:cs typeface="Arial MT"/>
              </a:rPr>
              <a:t>through</a:t>
            </a:r>
            <a:r>
              <a:rPr sz="1100" spc="-5" dirty="0">
                <a:latin typeface="Arial MT"/>
                <a:cs typeface="Arial MT"/>
              </a:rPr>
              <a:t> </a:t>
            </a:r>
            <a:r>
              <a:rPr sz="1100" spc="-110" dirty="0">
                <a:latin typeface="Arial MT"/>
                <a:cs typeface="Arial MT"/>
              </a:rPr>
              <a:t>my</a:t>
            </a:r>
            <a:r>
              <a:rPr sz="1100" spc="-5" dirty="0">
                <a:latin typeface="Arial MT"/>
                <a:cs typeface="Arial MT"/>
              </a:rPr>
              <a:t> </a:t>
            </a:r>
            <a:r>
              <a:rPr sz="1100" spc="-55" dirty="0">
                <a:latin typeface="Arial MT"/>
                <a:cs typeface="Arial MT"/>
              </a:rPr>
              <a:t>tears</a:t>
            </a:r>
            <a:r>
              <a:rPr sz="1100" spc="-5" dirty="0">
                <a:latin typeface="Arial MT"/>
                <a:cs typeface="Arial MT"/>
              </a:rPr>
              <a:t> </a:t>
            </a:r>
            <a:r>
              <a:rPr sz="1100" dirty="0">
                <a:latin typeface="Arial MT"/>
                <a:cs typeface="Arial MT"/>
              </a:rPr>
              <a:t>it</a:t>
            </a:r>
            <a:r>
              <a:rPr sz="1100" spc="-10" dirty="0">
                <a:latin typeface="Arial MT"/>
                <a:cs typeface="Arial MT"/>
              </a:rPr>
              <a:t> </a:t>
            </a:r>
            <a:r>
              <a:rPr sz="1100" spc="-110" dirty="0">
                <a:latin typeface="Arial MT"/>
                <a:cs typeface="Arial MT"/>
              </a:rPr>
              <a:t>was</a:t>
            </a:r>
            <a:r>
              <a:rPr sz="1100" spc="-5" dirty="0">
                <a:latin typeface="Arial MT"/>
                <a:cs typeface="Arial MT"/>
              </a:rPr>
              <a:t> </a:t>
            </a:r>
            <a:r>
              <a:rPr sz="1100" spc="-30" dirty="0">
                <a:latin typeface="Arial MT"/>
                <a:cs typeface="Arial MT"/>
              </a:rPr>
              <a:t>hard</a:t>
            </a:r>
            <a:r>
              <a:rPr sz="1100" spc="-10" dirty="0">
                <a:latin typeface="Arial MT"/>
                <a:cs typeface="Arial MT"/>
              </a:rPr>
              <a:t> </a:t>
            </a:r>
            <a:r>
              <a:rPr sz="1100" spc="-25" dirty="0">
                <a:latin typeface="Arial MT"/>
                <a:cs typeface="Arial MT"/>
              </a:rPr>
              <a:t>for </a:t>
            </a:r>
            <a:r>
              <a:rPr sz="1100" spc="-130" dirty="0">
                <a:latin typeface="Arial MT"/>
                <a:cs typeface="Arial MT"/>
              </a:rPr>
              <a:t>me</a:t>
            </a:r>
            <a:r>
              <a:rPr sz="1100" spc="-5" dirty="0">
                <a:latin typeface="Arial MT"/>
                <a:cs typeface="Arial MT"/>
              </a:rPr>
              <a:t> </a:t>
            </a:r>
            <a:r>
              <a:rPr sz="1100" spc="-10" dirty="0">
                <a:latin typeface="Arial MT"/>
                <a:cs typeface="Arial MT"/>
              </a:rPr>
              <a:t>to</a:t>
            </a:r>
            <a:r>
              <a:rPr sz="1100" spc="-45" dirty="0">
                <a:latin typeface="Arial MT"/>
                <a:cs typeface="Arial MT"/>
              </a:rPr>
              <a:t> </a:t>
            </a:r>
            <a:r>
              <a:rPr sz="1100" spc="-20" dirty="0">
                <a:latin typeface="Arial MT"/>
                <a:cs typeface="Arial MT"/>
              </a:rPr>
              <a:t>see.</a:t>
            </a:r>
            <a:endParaRPr sz="1100">
              <a:latin typeface="Arial MT"/>
              <a:cs typeface="Arial MT"/>
            </a:endParaRPr>
          </a:p>
          <a:p>
            <a:pPr marL="12700">
              <a:lnSpc>
                <a:spcPct val="100000"/>
              </a:lnSpc>
              <a:spcBef>
                <a:spcPts val="240"/>
              </a:spcBef>
            </a:pPr>
            <a:r>
              <a:rPr sz="1100" spc="-140" dirty="0">
                <a:latin typeface="Arial MT"/>
                <a:cs typeface="Arial MT"/>
              </a:rPr>
              <a:t>The</a:t>
            </a:r>
            <a:r>
              <a:rPr sz="1100" spc="-5" dirty="0">
                <a:latin typeface="Arial MT"/>
                <a:cs typeface="Arial MT"/>
              </a:rPr>
              <a:t> </a:t>
            </a:r>
            <a:r>
              <a:rPr sz="1100" spc="-65" dirty="0">
                <a:latin typeface="Arial MT"/>
                <a:cs typeface="Arial MT"/>
              </a:rPr>
              <a:t>hurt</a:t>
            </a:r>
            <a:r>
              <a:rPr sz="1100" spc="-10" dirty="0">
                <a:latin typeface="Arial MT"/>
                <a:cs typeface="Arial MT"/>
              </a:rPr>
              <a:t> </a:t>
            </a:r>
            <a:r>
              <a:rPr sz="1100" spc="-80" dirty="0">
                <a:latin typeface="Arial MT"/>
                <a:cs typeface="Arial MT"/>
              </a:rPr>
              <a:t>in</a:t>
            </a:r>
            <a:r>
              <a:rPr sz="1100" spc="-5" dirty="0">
                <a:latin typeface="Arial MT"/>
                <a:cs typeface="Arial MT"/>
              </a:rPr>
              <a:t> </a:t>
            </a:r>
            <a:r>
              <a:rPr sz="1100" spc="-110" dirty="0">
                <a:latin typeface="Arial MT"/>
                <a:cs typeface="Arial MT"/>
              </a:rPr>
              <a:t>my</a:t>
            </a:r>
            <a:r>
              <a:rPr sz="1100" spc="-5" dirty="0">
                <a:latin typeface="Arial MT"/>
                <a:cs typeface="Arial MT"/>
              </a:rPr>
              <a:t> </a:t>
            </a:r>
            <a:r>
              <a:rPr sz="1100" spc="-30" dirty="0">
                <a:latin typeface="Arial MT"/>
                <a:cs typeface="Arial MT"/>
              </a:rPr>
              <a:t>heart</a:t>
            </a:r>
            <a:r>
              <a:rPr sz="1100" spc="-45" dirty="0">
                <a:latin typeface="Arial MT"/>
                <a:cs typeface="Arial MT"/>
              </a:rPr>
              <a:t> </a:t>
            </a:r>
            <a:r>
              <a:rPr sz="1100" spc="-70" dirty="0">
                <a:latin typeface="Arial MT"/>
                <a:cs typeface="Arial MT"/>
              </a:rPr>
              <a:t>made</a:t>
            </a:r>
            <a:r>
              <a:rPr sz="1100" spc="-5" dirty="0">
                <a:latin typeface="Arial MT"/>
                <a:cs typeface="Arial MT"/>
              </a:rPr>
              <a:t> </a:t>
            </a:r>
            <a:r>
              <a:rPr sz="1100" dirty="0">
                <a:latin typeface="Arial MT"/>
                <a:cs typeface="Arial MT"/>
              </a:rPr>
              <a:t>it</a:t>
            </a:r>
            <a:r>
              <a:rPr sz="1100" spc="-20" dirty="0">
                <a:latin typeface="Arial MT"/>
                <a:cs typeface="Arial MT"/>
              </a:rPr>
              <a:t> </a:t>
            </a:r>
            <a:r>
              <a:rPr sz="1100" spc="-30" dirty="0">
                <a:latin typeface="Arial MT"/>
                <a:cs typeface="Arial MT"/>
              </a:rPr>
              <a:t>hard</a:t>
            </a:r>
            <a:r>
              <a:rPr sz="1100" spc="-15" dirty="0">
                <a:latin typeface="Arial MT"/>
                <a:cs typeface="Arial MT"/>
              </a:rPr>
              <a:t> </a:t>
            </a:r>
            <a:r>
              <a:rPr sz="1100" dirty="0">
                <a:latin typeface="Arial MT"/>
                <a:cs typeface="Arial MT"/>
              </a:rPr>
              <a:t>for</a:t>
            </a:r>
            <a:r>
              <a:rPr sz="1100" spc="-10" dirty="0">
                <a:latin typeface="Arial MT"/>
                <a:cs typeface="Arial MT"/>
              </a:rPr>
              <a:t> </a:t>
            </a:r>
            <a:r>
              <a:rPr sz="1100" spc="-130" dirty="0">
                <a:latin typeface="Arial MT"/>
                <a:cs typeface="Arial MT"/>
              </a:rPr>
              <a:t>me</a:t>
            </a:r>
            <a:r>
              <a:rPr sz="1100" spc="-5" dirty="0">
                <a:latin typeface="Arial MT"/>
                <a:cs typeface="Arial MT"/>
              </a:rPr>
              <a:t> </a:t>
            </a:r>
            <a:r>
              <a:rPr sz="1100" spc="-10" dirty="0">
                <a:latin typeface="Arial MT"/>
                <a:cs typeface="Arial MT"/>
              </a:rPr>
              <a:t>to</a:t>
            </a:r>
            <a:r>
              <a:rPr sz="1100" spc="-15" dirty="0">
                <a:latin typeface="Arial MT"/>
                <a:cs typeface="Arial MT"/>
              </a:rPr>
              <a:t> </a:t>
            </a:r>
            <a:r>
              <a:rPr sz="1100" spc="-10" dirty="0">
                <a:latin typeface="Arial MT"/>
                <a:cs typeface="Arial MT"/>
              </a:rPr>
              <a:t>breath.</a:t>
            </a:r>
            <a:endParaRPr sz="1100">
              <a:latin typeface="Arial MT"/>
              <a:cs typeface="Arial MT"/>
            </a:endParaRPr>
          </a:p>
        </p:txBody>
      </p:sp>
      <p:sp>
        <p:nvSpPr>
          <p:cNvPr id="6" name="object 6"/>
          <p:cNvSpPr txBox="1"/>
          <p:nvPr/>
        </p:nvSpPr>
        <p:spPr>
          <a:xfrm>
            <a:off x="325157" y="5309757"/>
            <a:ext cx="6899275" cy="193040"/>
          </a:xfrm>
          <a:prstGeom prst="rect">
            <a:avLst/>
          </a:prstGeom>
        </p:spPr>
        <p:txBody>
          <a:bodyPr vert="horz" wrap="square" lIns="0" tIns="12700" rIns="0" bIns="0" rtlCol="0">
            <a:spAutoFit/>
          </a:bodyPr>
          <a:lstStyle/>
          <a:p>
            <a:pPr marL="12700">
              <a:lnSpc>
                <a:spcPct val="100000"/>
              </a:lnSpc>
              <a:spcBef>
                <a:spcPts val="100"/>
              </a:spcBef>
            </a:pPr>
            <a:r>
              <a:rPr sz="1100" spc="-140" dirty="0">
                <a:latin typeface="Arial MT"/>
                <a:cs typeface="Arial MT"/>
              </a:rPr>
              <a:t>The</a:t>
            </a:r>
            <a:r>
              <a:rPr sz="1100" spc="-5" dirty="0">
                <a:latin typeface="Arial MT"/>
                <a:cs typeface="Arial MT"/>
              </a:rPr>
              <a:t> </a:t>
            </a:r>
            <a:r>
              <a:rPr sz="1100" spc="-60" dirty="0">
                <a:latin typeface="Arial MT"/>
                <a:cs typeface="Arial MT"/>
              </a:rPr>
              <a:t>next</a:t>
            </a:r>
            <a:r>
              <a:rPr sz="1100" spc="-15" dirty="0">
                <a:latin typeface="Arial MT"/>
                <a:cs typeface="Arial MT"/>
              </a:rPr>
              <a:t> </a:t>
            </a:r>
            <a:r>
              <a:rPr sz="1100" dirty="0">
                <a:latin typeface="Arial MT"/>
                <a:cs typeface="Arial MT"/>
              </a:rPr>
              <a:t>day</a:t>
            </a:r>
            <a:r>
              <a:rPr sz="1100" spc="-40" dirty="0">
                <a:latin typeface="Arial MT"/>
                <a:cs typeface="Arial MT"/>
              </a:rPr>
              <a:t> </a:t>
            </a:r>
            <a:r>
              <a:rPr sz="1100" dirty="0">
                <a:latin typeface="Arial MT"/>
                <a:cs typeface="Arial MT"/>
              </a:rPr>
              <a:t>dad</a:t>
            </a:r>
            <a:r>
              <a:rPr sz="1100" spc="-10" dirty="0">
                <a:latin typeface="Arial MT"/>
                <a:cs typeface="Arial MT"/>
              </a:rPr>
              <a:t> left. </a:t>
            </a:r>
            <a:r>
              <a:rPr sz="1100" spc="-114" dirty="0">
                <a:latin typeface="Arial MT"/>
                <a:cs typeface="Arial MT"/>
              </a:rPr>
              <a:t>He</a:t>
            </a:r>
            <a:r>
              <a:rPr sz="1100" spc="-5" dirty="0">
                <a:latin typeface="Arial MT"/>
                <a:cs typeface="Arial MT"/>
              </a:rPr>
              <a:t> </a:t>
            </a:r>
            <a:r>
              <a:rPr sz="1100" spc="-45" dirty="0">
                <a:latin typeface="Arial MT"/>
                <a:cs typeface="Arial MT"/>
              </a:rPr>
              <a:t>cried</a:t>
            </a:r>
            <a:r>
              <a:rPr sz="1100" spc="-5" dirty="0">
                <a:latin typeface="Arial MT"/>
                <a:cs typeface="Arial MT"/>
              </a:rPr>
              <a:t> </a:t>
            </a:r>
            <a:r>
              <a:rPr sz="1100" spc="-105" dirty="0">
                <a:latin typeface="Arial MT"/>
                <a:cs typeface="Arial MT"/>
              </a:rPr>
              <a:t>when</a:t>
            </a:r>
            <a:r>
              <a:rPr sz="1100" spc="-5" dirty="0">
                <a:latin typeface="Arial MT"/>
                <a:cs typeface="Arial MT"/>
              </a:rPr>
              <a:t> </a:t>
            </a:r>
            <a:r>
              <a:rPr sz="1100" spc="-100" dirty="0">
                <a:latin typeface="Arial MT"/>
                <a:cs typeface="Arial MT"/>
              </a:rPr>
              <a:t>he</a:t>
            </a:r>
            <a:r>
              <a:rPr sz="1100" spc="-5" dirty="0">
                <a:latin typeface="Arial MT"/>
                <a:cs typeface="Arial MT"/>
              </a:rPr>
              <a:t> </a:t>
            </a:r>
            <a:r>
              <a:rPr sz="1100" spc="-70" dirty="0">
                <a:latin typeface="Arial MT"/>
                <a:cs typeface="Arial MT"/>
              </a:rPr>
              <a:t>hugged</a:t>
            </a:r>
            <a:r>
              <a:rPr sz="1100" spc="-5" dirty="0">
                <a:latin typeface="Arial MT"/>
                <a:cs typeface="Arial MT"/>
              </a:rPr>
              <a:t> </a:t>
            </a:r>
            <a:r>
              <a:rPr sz="1100" spc="-130" dirty="0">
                <a:latin typeface="Arial MT"/>
                <a:cs typeface="Arial MT"/>
              </a:rPr>
              <a:t>me</a:t>
            </a:r>
            <a:r>
              <a:rPr sz="1100" spc="-5" dirty="0">
                <a:latin typeface="Arial MT"/>
                <a:cs typeface="Arial MT"/>
              </a:rPr>
              <a:t> </a:t>
            </a:r>
            <a:r>
              <a:rPr sz="1100" spc="-45" dirty="0">
                <a:latin typeface="Arial MT"/>
                <a:cs typeface="Arial MT"/>
              </a:rPr>
              <a:t>and</a:t>
            </a:r>
            <a:r>
              <a:rPr sz="1100" spc="-10" dirty="0">
                <a:latin typeface="Arial MT"/>
                <a:cs typeface="Arial MT"/>
              </a:rPr>
              <a:t> </a:t>
            </a:r>
            <a:r>
              <a:rPr sz="1100" spc="-55" dirty="0">
                <a:latin typeface="Arial MT"/>
                <a:cs typeface="Arial MT"/>
              </a:rPr>
              <a:t>said</a:t>
            </a:r>
            <a:r>
              <a:rPr sz="1100" spc="-10" dirty="0">
                <a:latin typeface="Arial MT"/>
                <a:cs typeface="Arial MT"/>
              </a:rPr>
              <a:t> </a:t>
            </a:r>
            <a:r>
              <a:rPr sz="1100" spc="-85" dirty="0">
                <a:latin typeface="Arial MT"/>
                <a:cs typeface="Arial MT"/>
              </a:rPr>
              <a:t>'See</a:t>
            </a:r>
            <a:r>
              <a:rPr sz="1100" spc="-5" dirty="0">
                <a:latin typeface="Arial MT"/>
                <a:cs typeface="Arial MT"/>
              </a:rPr>
              <a:t> </a:t>
            </a:r>
            <a:r>
              <a:rPr sz="1100" spc="-80" dirty="0">
                <a:latin typeface="Arial MT"/>
                <a:cs typeface="Arial MT"/>
              </a:rPr>
              <a:t>you</a:t>
            </a:r>
            <a:r>
              <a:rPr sz="1100" spc="-5" dirty="0">
                <a:latin typeface="Arial MT"/>
                <a:cs typeface="Arial MT"/>
              </a:rPr>
              <a:t> </a:t>
            </a:r>
            <a:r>
              <a:rPr sz="1100" spc="-114" dirty="0">
                <a:latin typeface="Arial MT"/>
                <a:cs typeface="Arial MT"/>
              </a:rPr>
              <a:t>soon.</a:t>
            </a:r>
            <a:r>
              <a:rPr sz="1100" spc="-5" dirty="0">
                <a:latin typeface="Arial MT"/>
                <a:cs typeface="Arial MT"/>
              </a:rPr>
              <a:t> </a:t>
            </a:r>
            <a:r>
              <a:rPr sz="1100" dirty="0">
                <a:latin typeface="Arial MT"/>
                <a:cs typeface="Arial MT"/>
              </a:rPr>
              <a:t>I</a:t>
            </a:r>
            <a:r>
              <a:rPr sz="1100" spc="-10" dirty="0">
                <a:latin typeface="Arial MT"/>
                <a:cs typeface="Arial MT"/>
              </a:rPr>
              <a:t> </a:t>
            </a:r>
            <a:r>
              <a:rPr sz="1100" spc="-20" dirty="0">
                <a:latin typeface="Arial MT"/>
                <a:cs typeface="Arial MT"/>
              </a:rPr>
              <a:t>will</a:t>
            </a:r>
            <a:r>
              <a:rPr sz="1100" spc="-5" dirty="0">
                <a:latin typeface="Arial MT"/>
                <a:cs typeface="Arial MT"/>
              </a:rPr>
              <a:t> </a:t>
            </a:r>
            <a:r>
              <a:rPr sz="1100" spc="-30" dirty="0">
                <a:latin typeface="Arial MT"/>
                <a:cs typeface="Arial MT"/>
              </a:rPr>
              <a:t>call</a:t>
            </a:r>
            <a:r>
              <a:rPr sz="1100" spc="-10" dirty="0">
                <a:latin typeface="Arial MT"/>
                <a:cs typeface="Arial MT"/>
              </a:rPr>
              <a:t> </a:t>
            </a:r>
            <a:r>
              <a:rPr sz="1100" spc="-80" dirty="0">
                <a:latin typeface="Arial MT"/>
                <a:cs typeface="Arial MT"/>
              </a:rPr>
              <a:t>you</a:t>
            </a:r>
            <a:r>
              <a:rPr sz="1100" spc="-5" dirty="0">
                <a:latin typeface="Arial MT"/>
                <a:cs typeface="Arial MT"/>
              </a:rPr>
              <a:t> </a:t>
            </a:r>
            <a:r>
              <a:rPr sz="1100" spc="-35" dirty="0">
                <a:latin typeface="Arial MT"/>
                <a:cs typeface="Arial MT"/>
              </a:rPr>
              <a:t>later,</a:t>
            </a:r>
            <a:r>
              <a:rPr sz="1100" spc="-10" dirty="0">
                <a:latin typeface="Arial MT"/>
                <a:cs typeface="Arial MT"/>
              </a:rPr>
              <a:t> </a:t>
            </a:r>
            <a:r>
              <a:rPr sz="1100" spc="-45" dirty="0">
                <a:latin typeface="Arial MT"/>
                <a:cs typeface="Arial MT"/>
              </a:rPr>
              <a:t>and</a:t>
            </a:r>
            <a:r>
              <a:rPr sz="1100" spc="-5" dirty="0">
                <a:latin typeface="Arial MT"/>
                <a:cs typeface="Arial MT"/>
              </a:rPr>
              <a:t> </a:t>
            </a:r>
            <a:r>
              <a:rPr sz="1100" dirty="0">
                <a:latin typeface="Arial MT"/>
                <a:cs typeface="Arial MT"/>
              </a:rPr>
              <a:t>I</a:t>
            </a:r>
            <a:r>
              <a:rPr sz="1100" spc="-10" dirty="0">
                <a:latin typeface="Arial MT"/>
                <a:cs typeface="Arial MT"/>
              </a:rPr>
              <a:t> </a:t>
            </a:r>
            <a:r>
              <a:rPr sz="1100" spc="-20" dirty="0">
                <a:latin typeface="Arial MT"/>
                <a:cs typeface="Arial MT"/>
              </a:rPr>
              <a:t>will</a:t>
            </a:r>
            <a:r>
              <a:rPr sz="1100" spc="-10" dirty="0">
                <a:latin typeface="Arial MT"/>
                <a:cs typeface="Arial MT"/>
              </a:rPr>
              <a:t> </a:t>
            </a:r>
            <a:r>
              <a:rPr sz="1100" spc="-65" dirty="0">
                <a:latin typeface="Arial MT"/>
                <a:cs typeface="Arial MT"/>
              </a:rPr>
              <a:t>always</a:t>
            </a:r>
            <a:r>
              <a:rPr sz="1100" spc="-10" dirty="0">
                <a:latin typeface="Arial MT"/>
                <a:cs typeface="Arial MT"/>
              </a:rPr>
              <a:t> </a:t>
            </a:r>
            <a:r>
              <a:rPr sz="1100" spc="-60" dirty="0">
                <a:latin typeface="Arial MT"/>
                <a:cs typeface="Arial MT"/>
              </a:rPr>
              <a:t>love</a:t>
            </a:r>
            <a:r>
              <a:rPr sz="1100" spc="-5" dirty="0">
                <a:latin typeface="Arial MT"/>
                <a:cs typeface="Arial MT"/>
              </a:rPr>
              <a:t> </a:t>
            </a:r>
            <a:r>
              <a:rPr sz="1100" spc="-10" dirty="0">
                <a:latin typeface="Arial MT"/>
                <a:cs typeface="Arial MT"/>
              </a:rPr>
              <a:t>you.'</a:t>
            </a:r>
            <a:endParaRPr sz="1100">
              <a:latin typeface="Arial MT"/>
              <a:cs typeface="Arial MT"/>
            </a:endParaRPr>
          </a:p>
        </p:txBody>
      </p:sp>
      <p:sp>
        <p:nvSpPr>
          <p:cNvPr id="7" name="object 7"/>
          <p:cNvSpPr txBox="1"/>
          <p:nvPr/>
        </p:nvSpPr>
        <p:spPr>
          <a:xfrm>
            <a:off x="325157" y="5477397"/>
            <a:ext cx="3093720" cy="817880"/>
          </a:xfrm>
          <a:prstGeom prst="rect">
            <a:avLst/>
          </a:prstGeom>
        </p:spPr>
        <p:txBody>
          <a:bodyPr vert="horz" wrap="square" lIns="0" tIns="12700" rIns="0" bIns="0" rtlCol="0">
            <a:spAutoFit/>
          </a:bodyPr>
          <a:lstStyle/>
          <a:p>
            <a:pPr marL="12700" marR="248920">
              <a:lnSpc>
                <a:spcPct val="118200"/>
              </a:lnSpc>
              <a:spcBef>
                <a:spcPts val="100"/>
              </a:spcBef>
            </a:pPr>
            <a:r>
              <a:rPr sz="1100" dirty="0">
                <a:latin typeface="Arial MT"/>
                <a:cs typeface="Arial MT"/>
              </a:rPr>
              <a:t>I</a:t>
            </a:r>
            <a:r>
              <a:rPr sz="1100" spc="-45" dirty="0">
                <a:latin typeface="Arial MT"/>
                <a:cs typeface="Arial MT"/>
              </a:rPr>
              <a:t> </a:t>
            </a:r>
            <a:r>
              <a:rPr sz="1100" spc="-50" dirty="0">
                <a:latin typeface="Arial MT"/>
                <a:cs typeface="Arial MT"/>
              </a:rPr>
              <a:t>took</a:t>
            </a:r>
            <a:r>
              <a:rPr sz="1100" spc="-15" dirty="0">
                <a:latin typeface="Arial MT"/>
                <a:cs typeface="Arial MT"/>
              </a:rPr>
              <a:t> </a:t>
            </a:r>
            <a:r>
              <a:rPr sz="1100" dirty="0">
                <a:latin typeface="Arial MT"/>
                <a:cs typeface="Arial MT"/>
              </a:rPr>
              <a:t>it</a:t>
            </a:r>
            <a:r>
              <a:rPr sz="1100" spc="-15" dirty="0">
                <a:latin typeface="Arial MT"/>
                <a:cs typeface="Arial MT"/>
              </a:rPr>
              <a:t> </a:t>
            </a:r>
            <a:r>
              <a:rPr sz="1100" spc="-65" dirty="0">
                <a:latin typeface="Arial MT"/>
                <a:cs typeface="Arial MT"/>
              </a:rPr>
              <a:t>the</a:t>
            </a:r>
            <a:r>
              <a:rPr sz="1100" spc="-10" dirty="0">
                <a:latin typeface="Arial MT"/>
                <a:cs typeface="Arial MT"/>
              </a:rPr>
              <a:t> </a:t>
            </a:r>
            <a:r>
              <a:rPr sz="1100" spc="-60" dirty="0">
                <a:latin typeface="Arial MT"/>
                <a:cs typeface="Arial MT"/>
              </a:rPr>
              <a:t>hardest.</a:t>
            </a:r>
            <a:r>
              <a:rPr sz="1100" spc="-15" dirty="0">
                <a:latin typeface="Arial MT"/>
                <a:cs typeface="Arial MT"/>
              </a:rPr>
              <a:t> </a:t>
            </a:r>
            <a:r>
              <a:rPr sz="1100" dirty="0">
                <a:latin typeface="Arial MT"/>
                <a:cs typeface="Arial MT"/>
              </a:rPr>
              <a:t>I</a:t>
            </a:r>
            <a:r>
              <a:rPr sz="1100" spc="-15" dirty="0">
                <a:latin typeface="Arial MT"/>
                <a:cs typeface="Arial MT"/>
              </a:rPr>
              <a:t> </a:t>
            </a:r>
            <a:r>
              <a:rPr sz="1100" spc="-110" dirty="0">
                <a:latin typeface="Arial MT"/>
                <a:cs typeface="Arial MT"/>
              </a:rPr>
              <a:t>was</a:t>
            </a:r>
            <a:r>
              <a:rPr sz="1100" spc="-5" dirty="0">
                <a:latin typeface="Arial MT"/>
                <a:cs typeface="Arial MT"/>
              </a:rPr>
              <a:t> </a:t>
            </a:r>
            <a:r>
              <a:rPr sz="1100" spc="-20" dirty="0">
                <a:latin typeface="Arial MT"/>
                <a:cs typeface="Arial MT"/>
              </a:rPr>
              <a:t>full</a:t>
            </a:r>
            <a:r>
              <a:rPr sz="1100" spc="-15" dirty="0">
                <a:latin typeface="Arial MT"/>
                <a:cs typeface="Arial MT"/>
              </a:rPr>
              <a:t> </a:t>
            </a:r>
            <a:r>
              <a:rPr sz="1100" dirty="0">
                <a:latin typeface="Arial MT"/>
                <a:cs typeface="Arial MT"/>
              </a:rPr>
              <a:t>of</a:t>
            </a:r>
            <a:r>
              <a:rPr sz="1100" spc="15" dirty="0">
                <a:latin typeface="Arial MT"/>
                <a:cs typeface="Arial MT"/>
              </a:rPr>
              <a:t> </a:t>
            </a:r>
            <a:r>
              <a:rPr sz="1100" spc="-120" dirty="0">
                <a:latin typeface="Arial MT"/>
                <a:cs typeface="Arial MT"/>
              </a:rPr>
              <a:t>sadness</a:t>
            </a:r>
            <a:r>
              <a:rPr sz="1100" spc="-5" dirty="0">
                <a:latin typeface="Arial MT"/>
                <a:cs typeface="Arial MT"/>
              </a:rPr>
              <a:t> </a:t>
            </a:r>
            <a:r>
              <a:rPr sz="1100" spc="-45" dirty="0">
                <a:latin typeface="Arial MT"/>
                <a:cs typeface="Arial MT"/>
              </a:rPr>
              <a:t>and</a:t>
            </a:r>
            <a:r>
              <a:rPr sz="1100" spc="-15" dirty="0">
                <a:latin typeface="Arial MT"/>
                <a:cs typeface="Arial MT"/>
              </a:rPr>
              <a:t> </a:t>
            </a:r>
            <a:r>
              <a:rPr sz="1100" spc="-25" dirty="0">
                <a:latin typeface="Arial MT"/>
                <a:cs typeface="Arial MT"/>
              </a:rPr>
              <a:t>hate. </a:t>
            </a:r>
            <a:r>
              <a:rPr sz="1100" dirty="0">
                <a:latin typeface="Arial MT"/>
                <a:cs typeface="Arial MT"/>
              </a:rPr>
              <a:t>I</a:t>
            </a:r>
            <a:r>
              <a:rPr sz="1100" spc="-75" dirty="0">
                <a:latin typeface="Arial MT"/>
                <a:cs typeface="Arial MT"/>
              </a:rPr>
              <a:t> </a:t>
            </a:r>
            <a:r>
              <a:rPr sz="1100" spc="-10" dirty="0">
                <a:latin typeface="Arial MT"/>
                <a:cs typeface="Arial MT"/>
              </a:rPr>
              <a:t>tried</a:t>
            </a:r>
            <a:r>
              <a:rPr sz="1100" spc="-55" dirty="0">
                <a:latin typeface="Arial MT"/>
                <a:cs typeface="Arial MT"/>
              </a:rPr>
              <a:t> </a:t>
            </a:r>
            <a:r>
              <a:rPr sz="1100" spc="-10" dirty="0">
                <a:latin typeface="Arial MT"/>
                <a:cs typeface="Arial MT"/>
              </a:rPr>
              <a:t>to</a:t>
            </a:r>
            <a:r>
              <a:rPr sz="1100" spc="-35" dirty="0">
                <a:latin typeface="Arial MT"/>
                <a:cs typeface="Arial MT"/>
              </a:rPr>
              <a:t> </a:t>
            </a:r>
            <a:r>
              <a:rPr sz="1100" spc="-20" dirty="0">
                <a:latin typeface="Arial MT"/>
                <a:cs typeface="Arial MT"/>
              </a:rPr>
              <a:t>forget</a:t>
            </a:r>
            <a:r>
              <a:rPr sz="1100" spc="-35" dirty="0">
                <a:latin typeface="Arial MT"/>
                <a:cs typeface="Arial MT"/>
              </a:rPr>
              <a:t> </a:t>
            </a:r>
            <a:r>
              <a:rPr sz="1100" dirty="0">
                <a:latin typeface="Arial MT"/>
                <a:cs typeface="Arial MT"/>
              </a:rPr>
              <a:t>I</a:t>
            </a:r>
            <a:r>
              <a:rPr sz="1100" spc="-35" dirty="0">
                <a:latin typeface="Arial MT"/>
                <a:cs typeface="Arial MT"/>
              </a:rPr>
              <a:t> </a:t>
            </a:r>
            <a:r>
              <a:rPr sz="1100" spc="-25" dirty="0">
                <a:latin typeface="Arial MT"/>
                <a:cs typeface="Arial MT"/>
              </a:rPr>
              <a:t>didn't</a:t>
            </a:r>
            <a:r>
              <a:rPr sz="1100" spc="-35" dirty="0">
                <a:latin typeface="Arial MT"/>
                <a:cs typeface="Arial MT"/>
              </a:rPr>
              <a:t> </a:t>
            </a:r>
            <a:r>
              <a:rPr sz="1100" spc="-70" dirty="0">
                <a:latin typeface="Arial MT"/>
                <a:cs typeface="Arial MT"/>
              </a:rPr>
              <a:t>need</a:t>
            </a:r>
            <a:r>
              <a:rPr sz="1100" spc="-5" dirty="0">
                <a:latin typeface="Arial MT"/>
                <a:cs typeface="Arial MT"/>
              </a:rPr>
              <a:t> </a:t>
            </a:r>
            <a:r>
              <a:rPr sz="1100" spc="-65" dirty="0">
                <a:latin typeface="Arial MT"/>
                <a:cs typeface="Arial MT"/>
              </a:rPr>
              <a:t>the</a:t>
            </a:r>
            <a:r>
              <a:rPr sz="1100" spc="-10" dirty="0">
                <a:latin typeface="Arial MT"/>
                <a:cs typeface="Arial MT"/>
              </a:rPr>
              <a:t> </a:t>
            </a:r>
            <a:r>
              <a:rPr sz="1100" spc="-20" dirty="0">
                <a:latin typeface="Arial MT"/>
                <a:cs typeface="Arial MT"/>
              </a:rPr>
              <a:t>pain.</a:t>
            </a:r>
            <a:endParaRPr sz="1100" dirty="0">
              <a:latin typeface="Arial MT"/>
              <a:cs typeface="Arial MT"/>
            </a:endParaRPr>
          </a:p>
          <a:p>
            <a:pPr marL="12700">
              <a:lnSpc>
                <a:spcPct val="100000"/>
              </a:lnSpc>
              <a:spcBef>
                <a:spcPts val="240"/>
              </a:spcBef>
            </a:pPr>
            <a:r>
              <a:rPr sz="1100" spc="-130" dirty="0">
                <a:latin typeface="Arial MT"/>
                <a:cs typeface="Arial MT"/>
              </a:rPr>
              <a:t>Mum</a:t>
            </a:r>
            <a:r>
              <a:rPr sz="1100" spc="-5" dirty="0">
                <a:latin typeface="Arial MT"/>
                <a:cs typeface="Arial MT"/>
              </a:rPr>
              <a:t> </a:t>
            </a:r>
            <a:r>
              <a:rPr sz="1100" spc="-40" dirty="0">
                <a:latin typeface="Arial MT"/>
                <a:cs typeface="Arial MT"/>
              </a:rPr>
              <a:t>treats</a:t>
            </a:r>
            <a:r>
              <a:rPr sz="1100" spc="-35" dirty="0">
                <a:latin typeface="Arial MT"/>
                <a:cs typeface="Arial MT"/>
              </a:rPr>
              <a:t> </a:t>
            </a:r>
            <a:r>
              <a:rPr sz="1100" spc="-130" dirty="0">
                <a:latin typeface="Arial MT"/>
                <a:cs typeface="Arial MT"/>
              </a:rPr>
              <a:t>me</a:t>
            </a:r>
            <a:r>
              <a:rPr sz="1100" spc="-5" dirty="0">
                <a:latin typeface="Arial MT"/>
                <a:cs typeface="Arial MT"/>
              </a:rPr>
              <a:t> </a:t>
            </a:r>
            <a:r>
              <a:rPr sz="1100" spc="-10" dirty="0">
                <a:latin typeface="Arial MT"/>
                <a:cs typeface="Arial MT"/>
              </a:rPr>
              <a:t>different</a:t>
            </a:r>
            <a:r>
              <a:rPr sz="1100" spc="-25" dirty="0">
                <a:latin typeface="Arial MT"/>
                <a:cs typeface="Arial MT"/>
              </a:rPr>
              <a:t> </a:t>
            </a:r>
            <a:r>
              <a:rPr sz="1100" spc="-114" dirty="0">
                <a:latin typeface="Arial MT"/>
                <a:cs typeface="Arial MT"/>
              </a:rPr>
              <a:t>now.</a:t>
            </a:r>
            <a:r>
              <a:rPr sz="1100" spc="-5" dirty="0">
                <a:latin typeface="Arial MT"/>
                <a:cs typeface="Arial MT"/>
              </a:rPr>
              <a:t> </a:t>
            </a:r>
            <a:r>
              <a:rPr sz="1100" dirty="0">
                <a:latin typeface="Arial MT"/>
                <a:cs typeface="Arial MT"/>
              </a:rPr>
              <a:t>I</a:t>
            </a:r>
            <a:r>
              <a:rPr sz="1100" spc="-10" dirty="0">
                <a:latin typeface="Arial MT"/>
                <a:cs typeface="Arial MT"/>
              </a:rPr>
              <a:t> </a:t>
            </a:r>
            <a:r>
              <a:rPr sz="1100" spc="-50" dirty="0">
                <a:latin typeface="Arial MT"/>
                <a:cs typeface="Arial MT"/>
              </a:rPr>
              <a:t>look</a:t>
            </a:r>
            <a:r>
              <a:rPr sz="1100" spc="-15" dirty="0">
                <a:latin typeface="Arial MT"/>
                <a:cs typeface="Arial MT"/>
              </a:rPr>
              <a:t> </a:t>
            </a:r>
            <a:r>
              <a:rPr sz="1100" spc="-90" dirty="0">
                <a:latin typeface="Arial MT"/>
                <a:cs typeface="Arial MT"/>
              </a:rPr>
              <a:t>just</a:t>
            </a:r>
            <a:r>
              <a:rPr sz="1100" spc="-5" dirty="0">
                <a:latin typeface="Arial MT"/>
                <a:cs typeface="Arial MT"/>
              </a:rPr>
              <a:t> </a:t>
            </a:r>
            <a:r>
              <a:rPr sz="1100" spc="-45" dirty="0">
                <a:latin typeface="Arial MT"/>
                <a:cs typeface="Arial MT"/>
              </a:rPr>
              <a:t>like</a:t>
            </a:r>
            <a:r>
              <a:rPr sz="1100" spc="-15" dirty="0">
                <a:latin typeface="Arial MT"/>
                <a:cs typeface="Arial MT"/>
              </a:rPr>
              <a:t> </a:t>
            </a:r>
            <a:r>
              <a:rPr sz="1100" spc="-20" dirty="0">
                <a:latin typeface="Arial MT"/>
                <a:cs typeface="Arial MT"/>
              </a:rPr>
              <a:t>him.</a:t>
            </a:r>
            <a:endParaRPr sz="1100" dirty="0">
              <a:latin typeface="Arial MT"/>
              <a:cs typeface="Arial MT"/>
            </a:endParaRPr>
          </a:p>
          <a:p>
            <a:pPr marL="12700">
              <a:lnSpc>
                <a:spcPct val="100000"/>
              </a:lnSpc>
              <a:spcBef>
                <a:spcPts val="240"/>
              </a:spcBef>
            </a:pPr>
            <a:r>
              <a:rPr sz="1100" dirty="0">
                <a:latin typeface="Arial MT"/>
                <a:cs typeface="Arial MT"/>
              </a:rPr>
              <a:t>I</a:t>
            </a:r>
            <a:r>
              <a:rPr sz="1100" spc="-50" dirty="0">
                <a:latin typeface="Arial MT"/>
                <a:cs typeface="Arial MT"/>
              </a:rPr>
              <a:t> </a:t>
            </a:r>
            <a:r>
              <a:rPr sz="1100" spc="-45" dirty="0">
                <a:latin typeface="Arial MT"/>
                <a:cs typeface="Arial MT"/>
              </a:rPr>
              <a:t>ignore</a:t>
            </a:r>
            <a:r>
              <a:rPr sz="1100" spc="-15" dirty="0">
                <a:latin typeface="Arial MT"/>
                <a:cs typeface="Arial MT"/>
              </a:rPr>
              <a:t> </a:t>
            </a:r>
            <a:r>
              <a:rPr sz="1100" spc="-105" dirty="0">
                <a:latin typeface="Arial MT"/>
                <a:cs typeface="Arial MT"/>
              </a:rPr>
              <a:t>them</a:t>
            </a:r>
            <a:r>
              <a:rPr sz="1100" spc="-5" dirty="0">
                <a:latin typeface="Arial MT"/>
                <a:cs typeface="Arial MT"/>
              </a:rPr>
              <a:t> </a:t>
            </a:r>
            <a:r>
              <a:rPr sz="1100" spc="-45" dirty="0">
                <a:latin typeface="Arial MT"/>
                <a:cs typeface="Arial MT"/>
              </a:rPr>
              <a:t>and</a:t>
            </a:r>
            <a:r>
              <a:rPr sz="1100" spc="-15" dirty="0">
                <a:latin typeface="Arial MT"/>
                <a:cs typeface="Arial MT"/>
              </a:rPr>
              <a:t> </a:t>
            </a:r>
            <a:r>
              <a:rPr sz="1100" spc="-100" dirty="0">
                <a:latin typeface="Arial MT"/>
                <a:cs typeface="Arial MT"/>
              </a:rPr>
              <a:t>close</a:t>
            </a:r>
            <a:r>
              <a:rPr sz="1100" spc="-5" dirty="0">
                <a:latin typeface="Arial MT"/>
                <a:cs typeface="Arial MT"/>
              </a:rPr>
              <a:t> </a:t>
            </a:r>
            <a:r>
              <a:rPr sz="1100" spc="-70" dirty="0">
                <a:latin typeface="Arial MT"/>
                <a:cs typeface="Arial MT"/>
              </a:rPr>
              <a:t>myself</a:t>
            </a:r>
            <a:r>
              <a:rPr sz="1100" spc="20" dirty="0">
                <a:latin typeface="Arial MT"/>
                <a:cs typeface="Arial MT"/>
              </a:rPr>
              <a:t> </a:t>
            </a:r>
            <a:r>
              <a:rPr sz="1100" dirty="0">
                <a:latin typeface="Arial MT"/>
                <a:cs typeface="Arial MT"/>
              </a:rPr>
              <a:t>off.</a:t>
            </a:r>
            <a:r>
              <a:rPr sz="1100" spc="-15" dirty="0">
                <a:latin typeface="Arial MT"/>
                <a:cs typeface="Arial MT"/>
              </a:rPr>
              <a:t> </a:t>
            </a:r>
            <a:r>
              <a:rPr sz="1100" dirty="0">
                <a:latin typeface="Arial MT"/>
                <a:cs typeface="Arial MT"/>
              </a:rPr>
              <a:t>I</a:t>
            </a:r>
            <a:r>
              <a:rPr sz="1100" spc="-15" dirty="0">
                <a:latin typeface="Arial MT"/>
                <a:cs typeface="Arial MT"/>
              </a:rPr>
              <a:t> </a:t>
            </a:r>
            <a:r>
              <a:rPr sz="1100" spc="-45" dirty="0">
                <a:latin typeface="Arial MT"/>
                <a:cs typeface="Arial MT"/>
              </a:rPr>
              <a:t>don't</a:t>
            </a:r>
            <a:r>
              <a:rPr sz="1100" spc="-15" dirty="0">
                <a:latin typeface="Arial MT"/>
                <a:cs typeface="Arial MT"/>
              </a:rPr>
              <a:t> </a:t>
            </a:r>
            <a:r>
              <a:rPr sz="1100" spc="-10" dirty="0">
                <a:latin typeface="Arial MT"/>
                <a:cs typeface="Arial MT"/>
              </a:rPr>
              <a:t>let</a:t>
            </a:r>
            <a:r>
              <a:rPr sz="1100" spc="-15" dirty="0">
                <a:latin typeface="Arial MT"/>
                <a:cs typeface="Arial MT"/>
              </a:rPr>
              <a:t> </a:t>
            </a:r>
            <a:r>
              <a:rPr sz="1100" spc="-85" dirty="0">
                <a:latin typeface="Arial MT"/>
                <a:cs typeface="Arial MT"/>
              </a:rPr>
              <a:t>anyone</a:t>
            </a:r>
            <a:r>
              <a:rPr sz="1100" spc="-5" dirty="0">
                <a:latin typeface="Arial MT"/>
                <a:cs typeface="Arial MT"/>
              </a:rPr>
              <a:t> </a:t>
            </a:r>
            <a:r>
              <a:rPr sz="1100" spc="-25" dirty="0">
                <a:latin typeface="Arial MT"/>
                <a:cs typeface="Arial MT"/>
              </a:rPr>
              <a:t>in.</a:t>
            </a:r>
            <a:endParaRPr sz="1100" dirty="0">
              <a:latin typeface="Arial MT"/>
              <a:cs typeface="Arial MT"/>
            </a:endParaRPr>
          </a:p>
        </p:txBody>
      </p:sp>
      <p:sp>
        <p:nvSpPr>
          <p:cNvPr id="8" name="object 8"/>
          <p:cNvSpPr txBox="1"/>
          <p:nvPr/>
        </p:nvSpPr>
        <p:spPr>
          <a:xfrm>
            <a:off x="325157" y="6269877"/>
            <a:ext cx="4411980" cy="619760"/>
          </a:xfrm>
          <a:prstGeom prst="rect">
            <a:avLst/>
          </a:prstGeom>
        </p:spPr>
        <p:txBody>
          <a:bodyPr vert="horz" wrap="square" lIns="0" tIns="12700" rIns="0" bIns="0" rtlCol="0">
            <a:spAutoFit/>
          </a:bodyPr>
          <a:lstStyle/>
          <a:p>
            <a:pPr marL="12700" marR="5080">
              <a:lnSpc>
                <a:spcPct val="118200"/>
              </a:lnSpc>
              <a:spcBef>
                <a:spcPts val="100"/>
              </a:spcBef>
            </a:pPr>
            <a:r>
              <a:rPr sz="1100" spc="-75" dirty="0">
                <a:latin typeface="Arial MT"/>
                <a:cs typeface="Arial MT"/>
              </a:rPr>
              <a:t>No-one</a:t>
            </a:r>
            <a:r>
              <a:rPr sz="1100" dirty="0">
                <a:latin typeface="Arial MT"/>
                <a:cs typeface="Arial MT"/>
              </a:rPr>
              <a:t> </a:t>
            </a:r>
            <a:r>
              <a:rPr sz="1100" spc="-120" dirty="0">
                <a:latin typeface="Arial MT"/>
                <a:cs typeface="Arial MT"/>
              </a:rPr>
              <a:t>knows</a:t>
            </a:r>
            <a:r>
              <a:rPr sz="1100" dirty="0">
                <a:latin typeface="Arial MT"/>
                <a:cs typeface="Arial MT"/>
              </a:rPr>
              <a:t> </a:t>
            </a:r>
            <a:r>
              <a:rPr sz="1100" spc="-110" dirty="0">
                <a:latin typeface="Arial MT"/>
                <a:cs typeface="Arial MT"/>
              </a:rPr>
              <a:t>my</a:t>
            </a:r>
            <a:r>
              <a:rPr sz="1100" dirty="0">
                <a:latin typeface="Arial MT"/>
                <a:cs typeface="Arial MT"/>
              </a:rPr>
              <a:t> </a:t>
            </a:r>
            <a:r>
              <a:rPr sz="1100" spc="-45" dirty="0">
                <a:latin typeface="Arial MT"/>
                <a:cs typeface="Arial MT"/>
              </a:rPr>
              <a:t>pain.</a:t>
            </a:r>
            <a:r>
              <a:rPr sz="1100" dirty="0">
                <a:latin typeface="Arial MT"/>
                <a:cs typeface="Arial MT"/>
              </a:rPr>
              <a:t> I </a:t>
            </a:r>
            <a:r>
              <a:rPr sz="1100" spc="-45" dirty="0">
                <a:latin typeface="Arial MT"/>
                <a:cs typeface="Arial MT"/>
              </a:rPr>
              <a:t>don't</a:t>
            </a:r>
            <a:r>
              <a:rPr sz="1100" dirty="0">
                <a:latin typeface="Arial MT"/>
                <a:cs typeface="Arial MT"/>
              </a:rPr>
              <a:t> </a:t>
            </a:r>
            <a:r>
              <a:rPr sz="1100" spc="-10" dirty="0">
                <a:latin typeface="Arial MT"/>
                <a:cs typeface="Arial MT"/>
              </a:rPr>
              <a:t>let</a:t>
            </a:r>
            <a:r>
              <a:rPr sz="1100" dirty="0">
                <a:latin typeface="Arial MT"/>
                <a:cs typeface="Arial MT"/>
              </a:rPr>
              <a:t> </a:t>
            </a:r>
            <a:r>
              <a:rPr sz="1100" spc="-100" dirty="0">
                <a:latin typeface="Arial MT"/>
                <a:cs typeface="Arial MT"/>
              </a:rPr>
              <a:t>them.</a:t>
            </a:r>
            <a:r>
              <a:rPr sz="1100" dirty="0">
                <a:latin typeface="Arial MT"/>
                <a:cs typeface="Arial MT"/>
              </a:rPr>
              <a:t> </a:t>
            </a:r>
            <a:r>
              <a:rPr sz="1100" spc="-85" dirty="0">
                <a:latin typeface="Arial MT"/>
                <a:cs typeface="Arial MT"/>
              </a:rPr>
              <a:t>I'm</a:t>
            </a:r>
            <a:r>
              <a:rPr sz="1100" dirty="0">
                <a:latin typeface="Arial MT"/>
                <a:cs typeface="Arial MT"/>
              </a:rPr>
              <a:t> </a:t>
            </a:r>
            <a:r>
              <a:rPr sz="1100" spc="-90" dirty="0">
                <a:latin typeface="Arial MT"/>
                <a:cs typeface="Arial MT"/>
              </a:rPr>
              <a:t>just</a:t>
            </a:r>
            <a:r>
              <a:rPr sz="1100" dirty="0">
                <a:latin typeface="Arial MT"/>
                <a:cs typeface="Arial MT"/>
              </a:rPr>
              <a:t> glad </a:t>
            </a:r>
            <a:r>
              <a:rPr sz="1100" spc="-85" dirty="0">
                <a:latin typeface="Arial MT"/>
                <a:cs typeface="Arial MT"/>
              </a:rPr>
              <a:t>we</a:t>
            </a:r>
            <a:r>
              <a:rPr sz="1100" dirty="0">
                <a:latin typeface="Arial MT"/>
                <a:cs typeface="Arial MT"/>
              </a:rPr>
              <a:t> </a:t>
            </a:r>
            <a:r>
              <a:rPr sz="1100" spc="-95" dirty="0">
                <a:latin typeface="Arial MT"/>
                <a:cs typeface="Arial MT"/>
              </a:rPr>
              <a:t>can</a:t>
            </a:r>
            <a:r>
              <a:rPr sz="1100" dirty="0">
                <a:latin typeface="Arial MT"/>
                <a:cs typeface="Arial MT"/>
              </a:rPr>
              <a:t> </a:t>
            </a:r>
            <a:r>
              <a:rPr sz="1100" spc="-40" dirty="0">
                <a:latin typeface="Arial MT"/>
                <a:cs typeface="Arial MT"/>
              </a:rPr>
              <a:t>still</a:t>
            </a:r>
            <a:r>
              <a:rPr sz="1100" spc="5" dirty="0">
                <a:latin typeface="Arial MT"/>
                <a:cs typeface="Arial MT"/>
              </a:rPr>
              <a:t> </a:t>
            </a:r>
            <a:r>
              <a:rPr sz="1100" spc="-114" dirty="0">
                <a:latin typeface="Arial MT"/>
                <a:cs typeface="Arial MT"/>
              </a:rPr>
              <a:t>see</a:t>
            </a:r>
            <a:r>
              <a:rPr sz="1100" dirty="0">
                <a:latin typeface="Arial MT"/>
                <a:cs typeface="Arial MT"/>
              </a:rPr>
              <a:t> </a:t>
            </a:r>
            <a:r>
              <a:rPr sz="1100" spc="-20" dirty="0">
                <a:latin typeface="Arial MT"/>
                <a:cs typeface="Arial MT"/>
              </a:rPr>
              <a:t>him.</a:t>
            </a:r>
            <a:r>
              <a:rPr sz="1100" spc="500" dirty="0">
                <a:latin typeface="Arial MT"/>
                <a:cs typeface="Arial MT"/>
              </a:rPr>
              <a:t> </a:t>
            </a:r>
            <a:r>
              <a:rPr sz="1100" spc="-90" dirty="0">
                <a:latin typeface="Arial MT"/>
                <a:cs typeface="Arial MT"/>
              </a:rPr>
              <a:t>People</a:t>
            </a:r>
            <a:r>
              <a:rPr sz="1100" spc="-5" dirty="0">
                <a:latin typeface="Arial MT"/>
                <a:cs typeface="Arial MT"/>
              </a:rPr>
              <a:t> </a:t>
            </a:r>
            <a:r>
              <a:rPr sz="1100" spc="-90" dirty="0">
                <a:latin typeface="Arial MT"/>
                <a:cs typeface="Arial MT"/>
              </a:rPr>
              <a:t>ask</a:t>
            </a:r>
            <a:r>
              <a:rPr sz="1100" spc="-5" dirty="0">
                <a:latin typeface="Arial MT"/>
                <a:cs typeface="Arial MT"/>
              </a:rPr>
              <a:t> </a:t>
            </a:r>
            <a:r>
              <a:rPr sz="1100" spc="-60" dirty="0">
                <a:latin typeface="Arial MT"/>
                <a:cs typeface="Arial MT"/>
              </a:rPr>
              <a:t>'When</a:t>
            </a:r>
            <a:r>
              <a:rPr sz="1100" spc="-5" dirty="0">
                <a:latin typeface="Arial MT"/>
                <a:cs typeface="Arial MT"/>
              </a:rPr>
              <a:t> </a:t>
            </a:r>
            <a:r>
              <a:rPr sz="1100" spc="-20" dirty="0">
                <a:latin typeface="Arial MT"/>
                <a:cs typeface="Arial MT"/>
              </a:rPr>
              <a:t>will</a:t>
            </a:r>
            <a:r>
              <a:rPr sz="1100" spc="-5" dirty="0">
                <a:latin typeface="Arial MT"/>
                <a:cs typeface="Arial MT"/>
              </a:rPr>
              <a:t> </a:t>
            </a:r>
            <a:r>
              <a:rPr sz="1100" spc="-80" dirty="0">
                <a:latin typeface="Arial MT"/>
                <a:cs typeface="Arial MT"/>
              </a:rPr>
              <a:t>you</a:t>
            </a:r>
            <a:r>
              <a:rPr sz="1100" dirty="0">
                <a:latin typeface="Arial MT"/>
                <a:cs typeface="Arial MT"/>
              </a:rPr>
              <a:t> </a:t>
            </a:r>
            <a:r>
              <a:rPr sz="1100" spc="-70" dirty="0">
                <a:latin typeface="Arial MT"/>
                <a:cs typeface="Arial MT"/>
              </a:rPr>
              <a:t>open</a:t>
            </a:r>
            <a:r>
              <a:rPr sz="1100" spc="-5" dirty="0">
                <a:latin typeface="Arial MT"/>
                <a:cs typeface="Arial MT"/>
              </a:rPr>
              <a:t> </a:t>
            </a:r>
            <a:r>
              <a:rPr sz="1100" spc="-75" dirty="0">
                <a:latin typeface="Arial MT"/>
                <a:cs typeface="Arial MT"/>
              </a:rPr>
              <a:t>up</a:t>
            </a:r>
            <a:r>
              <a:rPr sz="1100" spc="-5" dirty="0">
                <a:latin typeface="Arial MT"/>
                <a:cs typeface="Arial MT"/>
              </a:rPr>
              <a:t> </a:t>
            </a:r>
            <a:r>
              <a:rPr sz="1100" spc="-45" dirty="0">
                <a:latin typeface="Arial MT"/>
                <a:cs typeface="Arial MT"/>
              </a:rPr>
              <a:t>and</a:t>
            </a:r>
            <a:r>
              <a:rPr sz="1100" spc="-5" dirty="0">
                <a:latin typeface="Arial MT"/>
                <a:cs typeface="Arial MT"/>
              </a:rPr>
              <a:t> </a:t>
            </a:r>
            <a:r>
              <a:rPr sz="1100" spc="-20" dirty="0">
                <a:latin typeface="Arial MT"/>
                <a:cs typeface="Arial MT"/>
              </a:rPr>
              <a:t>tell</a:t>
            </a:r>
            <a:r>
              <a:rPr sz="1100" spc="-5" dirty="0">
                <a:latin typeface="Arial MT"/>
                <a:cs typeface="Arial MT"/>
              </a:rPr>
              <a:t> </a:t>
            </a:r>
            <a:r>
              <a:rPr sz="1100" spc="-130" dirty="0">
                <a:latin typeface="Arial MT"/>
                <a:cs typeface="Arial MT"/>
              </a:rPr>
              <a:t>me</a:t>
            </a:r>
            <a:r>
              <a:rPr sz="1100" dirty="0">
                <a:latin typeface="Arial MT"/>
                <a:cs typeface="Arial MT"/>
              </a:rPr>
              <a:t> </a:t>
            </a:r>
            <a:r>
              <a:rPr sz="1100" spc="-110" dirty="0">
                <a:latin typeface="Arial MT"/>
                <a:cs typeface="Arial MT"/>
              </a:rPr>
              <a:t>how</a:t>
            </a:r>
            <a:r>
              <a:rPr sz="1100" spc="-5" dirty="0">
                <a:latin typeface="Arial MT"/>
                <a:cs typeface="Arial MT"/>
              </a:rPr>
              <a:t> </a:t>
            </a:r>
            <a:r>
              <a:rPr sz="1100" spc="-80" dirty="0">
                <a:latin typeface="Arial MT"/>
                <a:cs typeface="Arial MT"/>
              </a:rPr>
              <a:t>you</a:t>
            </a:r>
            <a:r>
              <a:rPr sz="1100" spc="-5" dirty="0">
                <a:latin typeface="Arial MT"/>
                <a:cs typeface="Arial MT"/>
              </a:rPr>
              <a:t> </a:t>
            </a:r>
            <a:r>
              <a:rPr sz="1100" spc="-45" dirty="0">
                <a:latin typeface="Arial MT"/>
                <a:cs typeface="Arial MT"/>
              </a:rPr>
              <a:t>feel?'</a:t>
            </a:r>
            <a:r>
              <a:rPr sz="1100" spc="-5" dirty="0">
                <a:latin typeface="Arial MT"/>
                <a:cs typeface="Arial MT"/>
              </a:rPr>
              <a:t> </a:t>
            </a:r>
            <a:r>
              <a:rPr sz="1100" dirty="0">
                <a:latin typeface="Arial MT"/>
                <a:cs typeface="Arial MT"/>
              </a:rPr>
              <a:t>I </a:t>
            </a:r>
            <a:r>
              <a:rPr sz="1100" spc="-20" dirty="0">
                <a:latin typeface="Arial MT"/>
                <a:cs typeface="Arial MT"/>
              </a:rPr>
              <a:t>tell</a:t>
            </a:r>
            <a:r>
              <a:rPr sz="1100" spc="-5" dirty="0">
                <a:latin typeface="Arial MT"/>
                <a:cs typeface="Arial MT"/>
              </a:rPr>
              <a:t> </a:t>
            </a:r>
            <a:r>
              <a:rPr sz="1100" spc="-105" dirty="0">
                <a:latin typeface="Arial MT"/>
                <a:cs typeface="Arial MT"/>
              </a:rPr>
              <a:t>them</a:t>
            </a:r>
            <a:r>
              <a:rPr sz="1100" spc="-5" dirty="0">
                <a:latin typeface="Arial MT"/>
                <a:cs typeface="Arial MT"/>
              </a:rPr>
              <a:t> </a:t>
            </a:r>
            <a:r>
              <a:rPr sz="1100" spc="-35" dirty="0">
                <a:latin typeface="Arial MT"/>
                <a:cs typeface="Arial MT"/>
              </a:rPr>
              <a:t>never. </a:t>
            </a:r>
            <a:r>
              <a:rPr sz="1100" spc="-100" dirty="0">
                <a:latin typeface="Arial MT"/>
                <a:cs typeface="Arial MT"/>
              </a:rPr>
              <a:t>‘Cause</a:t>
            </a:r>
            <a:r>
              <a:rPr sz="1100" spc="5" dirty="0">
                <a:latin typeface="Arial MT"/>
                <a:cs typeface="Arial MT"/>
              </a:rPr>
              <a:t> </a:t>
            </a:r>
            <a:r>
              <a:rPr sz="1100" spc="-55" dirty="0">
                <a:latin typeface="Arial MT"/>
                <a:cs typeface="Arial MT"/>
              </a:rPr>
              <a:t>acting</a:t>
            </a:r>
            <a:r>
              <a:rPr sz="1100" spc="10" dirty="0">
                <a:latin typeface="Arial MT"/>
                <a:cs typeface="Arial MT"/>
              </a:rPr>
              <a:t> </a:t>
            </a:r>
            <a:r>
              <a:rPr sz="1100" spc="-45" dirty="0">
                <a:latin typeface="Arial MT"/>
                <a:cs typeface="Arial MT"/>
              </a:rPr>
              <a:t>like</a:t>
            </a:r>
            <a:r>
              <a:rPr sz="1100" spc="10" dirty="0">
                <a:latin typeface="Arial MT"/>
                <a:cs typeface="Arial MT"/>
              </a:rPr>
              <a:t> </a:t>
            </a:r>
            <a:r>
              <a:rPr sz="1100" dirty="0">
                <a:latin typeface="Arial MT"/>
                <a:cs typeface="Arial MT"/>
              </a:rPr>
              <a:t>it</a:t>
            </a:r>
            <a:r>
              <a:rPr sz="1100" spc="5" dirty="0">
                <a:latin typeface="Arial MT"/>
                <a:cs typeface="Arial MT"/>
              </a:rPr>
              <a:t> </a:t>
            </a:r>
            <a:r>
              <a:rPr sz="1100" spc="-75" dirty="0">
                <a:latin typeface="Arial MT"/>
                <a:cs typeface="Arial MT"/>
              </a:rPr>
              <a:t>never</a:t>
            </a:r>
            <a:r>
              <a:rPr sz="1100" spc="10" dirty="0">
                <a:latin typeface="Arial MT"/>
                <a:cs typeface="Arial MT"/>
              </a:rPr>
              <a:t> </a:t>
            </a:r>
            <a:r>
              <a:rPr sz="1100" spc="-60" dirty="0">
                <a:latin typeface="Arial MT"/>
                <a:cs typeface="Arial MT"/>
              </a:rPr>
              <a:t>happened</a:t>
            </a:r>
            <a:r>
              <a:rPr sz="1100" spc="10" dirty="0">
                <a:latin typeface="Arial MT"/>
                <a:cs typeface="Arial MT"/>
              </a:rPr>
              <a:t> </a:t>
            </a:r>
            <a:r>
              <a:rPr sz="1100" spc="-90" dirty="0">
                <a:latin typeface="Arial MT"/>
                <a:cs typeface="Arial MT"/>
              </a:rPr>
              <a:t>helps</a:t>
            </a:r>
            <a:r>
              <a:rPr sz="1100" spc="5" dirty="0">
                <a:latin typeface="Arial MT"/>
                <a:cs typeface="Arial MT"/>
              </a:rPr>
              <a:t> </a:t>
            </a:r>
            <a:r>
              <a:rPr sz="1100" dirty="0">
                <a:latin typeface="Arial MT"/>
                <a:cs typeface="Arial MT"/>
              </a:rPr>
              <a:t>it</a:t>
            </a:r>
            <a:r>
              <a:rPr sz="1100" spc="10" dirty="0">
                <a:latin typeface="Arial MT"/>
                <a:cs typeface="Arial MT"/>
              </a:rPr>
              <a:t> </a:t>
            </a:r>
            <a:r>
              <a:rPr sz="1100" spc="-20" dirty="0">
                <a:latin typeface="Arial MT"/>
                <a:cs typeface="Arial MT"/>
              </a:rPr>
              <a:t>get</a:t>
            </a:r>
            <a:r>
              <a:rPr sz="1100" spc="10" dirty="0">
                <a:latin typeface="Arial MT"/>
                <a:cs typeface="Arial MT"/>
              </a:rPr>
              <a:t> </a:t>
            </a:r>
            <a:r>
              <a:rPr sz="1100" spc="-10" dirty="0">
                <a:latin typeface="Arial MT"/>
                <a:cs typeface="Arial MT"/>
              </a:rPr>
              <a:t>better?</a:t>
            </a:r>
            <a:endParaRPr sz="1100">
              <a:latin typeface="Arial MT"/>
              <a:cs typeface="Arial MT"/>
            </a:endParaRPr>
          </a:p>
        </p:txBody>
      </p:sp>
      <p:sp>
        <p:nvSpPr>
          <p:cNvPr id="9" name="object 9"/>
          <p:cNvSpPr/>
          <p:nvPr/>
        </p:nvSpPr>
        <p:spPr>
          <a:xfrm>
            <a:off x="1929559" y="2674969"/>
            <a:ext cx="1838325" cy="744855"/>
          </a:xfrm>
          <a:custGeom>
            <a:avLst/>
            <a:gdLst/>
            <a:ahLst/>
            <a:cxnLst/>
            <a:rect l="l" t="t" r="r" b="b"/>
            <a:pathLst>
              <a:path w="1838325" h="744854">
                <a:moveTo>
                  <a:pt x="178399" y="0"/>
                </a:moveTo>
                <a:lnTo>
                  <a:pt x="1659370" y="1"/>
                </a:lnTo>
                <a:lnTo>
                  <a:pt x="1723500" y="1094"/>
                </a:lnTo>
                <a:lnTo>
                  <a:pt x="1764072" y="8743"/>
                </a:lnTo>
                <a:lnTo>
                  <a:pt x="1803749" y="34020"/>
                </a:lnTo>
                <a:lnTo>
                  <a:pt x="1829026" y="73698"/>
                </a:lnTo>
                <a:lnTo>
                  <a:pt x="1836675" y="114269"/>
                </a:lnTo>
                <a:lnTo>
                  <a:pt x="1837768" y="178399"/>
                </a:lnTo>
                <a:lnTo>
                  <a:pt x="1837768" y="566103"/>
                </a:lnTo>
                <a:lnTo>
                  <a:pt x="1836675" y="630232"/>
                </a:lnTo>
                <a:lnTo>
                  <a:pt x="1829025" y="670804"/>
                </a:lnTo>
                <a:lnTo>
                  <a:pt x="1803748" y="710481"/>
                </a:lnTo>
                <a:lnTo>
                  <a:pt x="1764071" y="735759"/>
                </a:lnTo>
                <a:lnTo>
                  <a:pt x="1723499" y="743408"/>
                </a:lnTo>
                <a:lnTo>
                  <a:pt x="1659369" y="744501"/>
                </a:lnTo>
                <a:lnTo>
                  <a:pt x="178398" y="744499"/>
                </a:lnTo>
                <a:lnTo>
                  <a:pt x="114268" y="743407"/>
                </a:lnTo>
                <a:lnTo>
                  <a:pt x="73696" y="735757"/>
                </a:lnTo>
                <a:lnTo>
                  <a:pt x="34019" y="710480"/>
                </a:lnTo>
                <a:lnTo>
                  <a:pt x="8742" y="670803"/>
                </a:lnTo>
                <a:lnTo>
                  <a:pt x="1092" y="630231"/>
                </a:lnTo>
                <a:lnTo>
                  <a:pt x="0" y="566101"/>
                </a:lnTo>
                <a:lnTo>
                  <a:pt x="0" y="178398"/>
                </a:lnTo>
                <a:lnTo>
                  <a:pt x="1093" y="114268"/>
                </a:lnTo>
                <a:lnTo>
                  <a:pt x="8742" y="73696"/>
                </a:lnTo>
                <a:lnTo>
                  <a:pt x="34020" y="34019"/>
                </a:lnTo>
                <a:lnTo>
                  <a:pt x="73697" y="8742"/>
                </a:lnTo>
                <a:lnTo>
                  <a:pt x="114269" y="1092"/>
                </a:lnTo>
                <a:lnTo>
                  <a:pt x="178399" y="0"/>
                </a:lnTo>
                <a:close/>
              </a:path>
            </a:pathLst>
          </a:custGeom>
          <a:ln w="6853">
            <a:solidFill>
              <a:srgbClr val="FF7E79"/>
            </a:solidFill>
          </a:ln>
        </p:spPr>
        <p:txBody>
          <a:bodyPr wrap="square" lIns="0" tIns="0" rIns="0" bIns="0" rtlCol="0"/>
          <a:lstStyle/>
          <a:p>
            <a:endParaRPr/>
          </a:p>
        </p:txBody>
      </p:sp>
      <p:sp>
        <p:nvSpPr>
          <p:cNvPr id="10" name="object 10"/>
          <p:cNvSpPr txBox="1"/>
          <p:nvPr/>
        </p:nvSpPr>
        <p:spPr>
          <a:xfrm>
            <a:off x="1954563" y="2726038"/>
            <a:ext cx="1788160" cy="610870"/>
          </a:xfrm>
          <a:prstGeom prst="rect">
            <a:avLst/>
          </a:prstGeom>
        </p:spPr>
        <p:txBody>
          <a:bodyPr vert="horz" wrap="square" lIns="0" tIns="12700" rIns="0" bIns="0" rtlCol="0">
            <a:spAutoFit/>
          </a:bodyPr>
          <a:lstStyle/>
          <a:p>
            <a:pPr marL="12700" marR="5080" indent="13335" algn="just">
              <a:lnSpc>
                <a:spcPct val="106700"/>
              </a:lnSpc>
              <a:spcBef>
                <a:spcPts val="100"/>
              </a:spcBef>
            </a:pPr>
            <a:r>
              <a:rPr sz="600" dirty="0">
                <a:latin typeface="Arial MT"/>
                <a:cs typeface="Arial MT"/>
              </a:rPr>
              <a:t>Immediately,</a:t>
            </a:r>
            <a:r>
              <a:rPr sz="600" spc="95" dirty="0">
                <a:latin typeface="Arial MT"/>
                <a:cs typeface="Arial MT"/>
              </a:rPr>
              <a:t> </a:t>
            </a:r>
            <a:r>
              <a:rPr sz="600" dirty="0">
                <a:latin typeface="Arial MT"/>
                <a:cs typeface="Arial MT"/>
              </a:rPr>
              <a:t>the</a:t>
            </a:r>
            <a:r>
              <a:rPr sz="600" spc="90" dirty="0">
                <a:latin typeface="Arial MT"/>
                <a:cs typeface="Arial MT"/>
              </a:rPr>
              <a:t> </a:t>
            </a:r>
            <a:r>
              <a:rPr sz="600" dirty="0">
                <a:latin typeface="Arial MT"/>
                <a:cs typeface="Arial MT"/>
              </a:rPr>
              <a:t>rhetorical</a:t>
            </a:r>
            <a:r>
              <a:rPr sz="600" spc="95" dirty="0">
                <a:latin typeface="Arial MT"/>
                <a:cs typeface="Arial MT"/>
              </a:rPr>
              <a:t> </a:t>
            </a:r>
            <a:r>
              <a:rPr sz="600" dirty="0">
                <a:latin typeface="Arial MT"/>
                <a:cs typeface="Arial MT"/>
              </a:rPr>
              <a:t>question</a:t>
            </a:r>
            <a:r>
              <a:rPr sz="600" spc="95" dirty="0">
                <a:latin typeface="Arial MT"/>
                <a:cs typeface="Arial MT"/>
              </a:rPr>
              <a:t> </a:t>
            </a:r>
            <a:r>
              <a:rPr sz="600" dirty="0">
                <a:latin typeface="Arial MT"/>
                <a:cs typeface="Arial MT"/>
              </a:rPr>
              <a:t>in</a:t>
            </a:r>
            <a:r>
              <a:rPr sz="600" spc="95" dirty="0">
                <a:latin typeface="Arial MT"/>
                <a:cs typeface="Arial MT"/>
              </a:rPr>
              <a:t> </a:t>
            </a:r>
            <a:r>
              <a:rPr sz="600" dirty="0">
                <a:latin typeface="Arial MT"/>
                <a:cs typeface="Arial MT"/>
              </a:rPr>
              <a:t>the</a:t>
            </a:r>
            <a:r>
              <a:rPr sz="600" spc="95" dirty="0">
                <a:latin typeface="Arial MT"/>
                <a:cs typeface="Arial MT"/>
              </a:rPr>
              <a:t> </a:t>
            </a:r>
            <a:r>
              <a:rPr sz="600" dirty="0">
                <a:latin typeface="Arial MT"/>
                <a:cs typeface="Arial MT"/>
              </a:rPr>
              <a:t>title</a:t>
            </a:r>
            <a:r>
              <a:rPr sz="600" spc="95" dirty="0">
                <a:latin typeface="Arial MT"/>
                <a:cs typeface="Arial MT"/>
              </a:rPr>
              <a:t> </a:t>
            </a:r>
            <a:r>
              <a:rPr sz="600" spc="-25" dirty="0">
                <a:latin typeface="Arial MT"/>
                <a:cs typeface="Arial MT"/>
              </a:rPr>
              <a:t>is</a:t>
            </a:r>
            <a:r>
              <a:rPr sz="600" spc="500" dirty="0">
                <a:latin typeface="Arial MT"/>
                <a:cs typeface="Arial MT"/>
              </a:rPr>
              <a:t> </a:t>
            </a:r>
            <a:r>
              <a:rPr sz="600" dirty="0">
                <a:latin typeface="Arial MT"/>
                <a:cs typeface="Arial MT"/>
              </a:rPr>
              <a:t>something</a:t>
            </a:r>
            <a:r>
              <a:rPr sz="600" spc="350" dirty="0">
                <a:latin typeface="Arial MT"/>
                <a:cs typeface="Arial MT"/>
              </a:rPr>
              <a:t> </a:t>
            </a:r>
            <a:r>
              <a:rPr sz="600" dirty="0">
                <a:latin typeface="Arial MT"/>
                <a:cs typeface="Arial MT"/>
              </a:rPr>
              <a:t>we</a:t>
            </a:r>
            <a:r>
              <a:rPr sz="600" spc="350" dirty="0">
                <a:latin typeface="Arial MT"/>
                <a:cs typeface="Arial MT"/>
              </a:rPr>
              <a:t> </a:t>
            </a:r>
            <a:r>
              <a:rPr sz="600" dirty="0">
                <a:latin typeface="Arial MT"/>
                <a:cs typeface="Arial MT"/>
              </a:rPr>
              <a:t>can</a:t>
            </a:r>
            <a:r>
              <a:rPr sz="600" spc="350" dirty="0">
                <a:latin typeface="Arial MT"/>
                <a:cs typeface="Arial MT"/>
              </a:rPr>
              <a:t> </a:t>
            </a:r>
            <a:r>
              <a:rPr sz="600" dirty="0">
                <a:latin typeface="Arial MT"/>
                <a:cs typeface="Arial MT"/>
              </a:rPr>
              <a:t>focus</a:t>
            </a:r>
            <a:r>
              <a:rPr sz="600" spc="355" dirty="0">
                <a:latin typeface="Arial MT"/>
                <a:cs typeface="Arial MT"/>
              </a:rPr>
              <a:t> </a:t>
            </a:r>
            <a:r>
              <a:rPr sz="600" dirty="0">
                <a:latin typeface="Arial MT"/>
                <a:cs typeface="Arial MT"/>
              </a:rPr>
              <a:t>on</a:t>
            </a:r>
            <a:r>
              <a:rPr sz="600" spc="350" dirty="0">
                <a:latin typeface="Arial MT"/>
                <a:cs typeface="Arial MT"/>
              </a:rPr>
              <a:t> </a:t>
            </a:r>
            <a:r>
              <a:rPr sz="600" dirty="0">
                <a:latin typeface="Arial MT"/>
                <a:cs typeface="Arial MT"/>
              </a:rPr>
              <a:t>and</a:t>
            </a:r>
            <a:r>
              <a:rPr sz="600" spc="350" dirty="0">
                <a:latin typeface="Arial MT"/>
                <a:cs typeface="Arial MT"/>
              </a:rPr>
              <a:t> </a:t>
            </a:r>
            <a:r>
              <a:rPr sz="600" dirty="0">
                <a:latin typeface="Arial MT"/>
                <a:cs typeface="Arial MT"/>
              </a:rPr>
              <a:t>begin</a:t>
            </a:r>
            <a:r>
              <a:rPr sz="600" spc="355" dirty="0">
                <a:latin typeface="Arial MT"/>
                <a:cs typeface="Arial MT"/>
              </a:rPr>
              <a:t> </a:t>
            </a:r>
            <a:r>
              <a:rPr sz="600" spc="-25" dirty="0">
                <a:latin typeface="Arial MT"/>
                <a:cs typeface="Arial MT"/>
              </a:rPr>
              <a:t>the</a:t>
            </a:r>
            <a:r>
              <a:rPr sz="600" spc="500" dirty="0">
                <a:latin typeface="Arial MT"/>
                <a:cs typeface="Arial MT"/>
              </a:rPr>
              <a:t> </a:t>
            </a:r>
            <a:r>
              <a:rPr sz="600" dirty="0">
                <a:latin typeface="Arial MT"/>
                <a:cs typeface="Arial MT"/>
              </a:rPr>
              <a:t>understanding</a:t>
            </a:r>
            <a:r>
              <a:rPr sz="600" spc="40" dirty="0">
                <a:latin typeface="Arial MT"/>
                <a:cs typeface="Arial MT"/>
              </a:rPr>
              <a:t> </a:t>
            </a:r>
            <a:r>
              <a:rPr sz="600" dirty="0">
                <a:latin typeface="Arial MT"/>
                <a:cs typeface="Arial MT"/>
              </a:rPr>
              <a:t>that</a:t>
            </a:r>
            <a:r>
              <a:rPr sz="600" spc="45" dirty="0">
                <a:latin typeface="Arial MT"/>
                <a:cs typeface="Arial MT"/>
              </a:rPr>
              <a:t> </a:t>
            </a:r>
            <a:r>
              <a:rPr sz="600" dirty="0">
                <a:latin typeface="Arial MT"/>
                <a:cs typeface="Arial MT"/>
              </a:rPr>
              <a:t>there</a:t>
            </a:r>
            <a:r>
              <a:rPr sz="600" spc="45" dirty="0">
                <a:latin typeface="Arial MT"/>
                <a:cs typeface="Arial MT"/>
              </a:rPr>
              <a:t> </a:t>
            </a:r>
            <a:r>
              <a:rPr sz="600" dirty="0">
                <a:latin typeface="Arial MT"/>
                <a:cs typeface="Arial MT"/>
              </a:rPr>
              <a:t>is</a:t>
            </a:r>
            <a:r>
              <a:rPr sz="600" spc="40" dirty="0">
                <a:latin typeface="Arial MT"/>
                <a:cs typeface="Arial MT"/>
              </a:rPr>
              <a:t> </a:t>
            </a:r>
            <a:r>
              <a:rPr sz="600" dirty="0">
                <a:latin typeface="Arial MT"/>
                <a:cs typeface="Arial MT"/>
              </a:rPr>
              <a:t>an</a:t>
            </a:r>
            <a:r>
              <a:rPr sz="600" spc="45" dirty="0">
                <a:latin typeface="Arial MT"/>
                <a:cs typeface="Arial MT"/>
              </a:rPr>
              <a:t> </a:t>
            </a:r>
            <a:r>
              <a:rPr sz="600" dirty="0">
                <a:latin typeface="Arial MT"/>
                <a:cs typeface="Arial MT"/>
              </a:rPr>
              <a:t>uncertainty</a:t>
            </a:r>
            <a:r>
              <a:rPr sz="600" spc="45" dirty="0">
                <a:latin typeface="Arial MT"/>
                <a:cs typeface="Arial MT"/>
              </a:rPr>
              <a:t> </a:t>
            </a:r>
            <a:r>
              <a:rPr sz="600" dirty="0">
                <a:latin typeface="Arial MT"/>
                <a:cs typeface="Arial MT"/>
              </a:rPr>
              <a:t>from</a:t>
            </a:r>
            <a:r>
              <a:rPr sz="600" spc="40" dirty="0">
                <a:latin typeface="Arial MT"/>
                <a:cs typeface="Arial MT"/>
              </a:rPr>
              <a:t> </a:t>
            </a:r>
            <a:r>
              <a:rPr sz="600" spc="-25" dirty="0">
                <a:latin typeface="Arial MT"/>
                <a:cs typeface="Arial MT"/>
              </a:rPr>
              <a:t>the</a:t>
            </a:r>
            <a:r>
              <a:rPr sz="600" spc="500" dirty="0">
                <a:latin typeface="Arial MT"/>
                <a:cs typeface="Arial MT"/>
              </a:rPr>
              <a:t> </a:t>
            </a:r>
            <a:r>
              <a:rPr sz="600" spc="-10" dirty="0">
                <a:latin typeface="Arial MT"/>
                <a:cs typeface="Arial MT"/>
              </a:rPr>
              <a:t>poet.</a:t>
            </a:r>
            <a:endParaRPr sz="600" dirty="0">
              <a:latin typeface="Arial MT"/>
              <a:cs typeface="Arial MT"/>
            </a:endParaRPr>
          </a:p>
          <a:p>
            <a:pPr marL="20955" marR="9525" indent="-8890" algn="just">
              <a:lnSpc>
                <a:spcPct val="106700"/>
              </a:lnSpc>
            </a:pPr>
            <a:r>
              <a:rPr sz="600" dirty="0">
                <a:latin typeface="Arial MT"/>
                <a:cs typeface="Arial MT"/>
              </a:rPr>
              <a:t>How</a:t>
            </a:r>
            <a:r>
              <a:rPr sz="600" spc="15" dirty="0">
                <a:latin typeface="Arial MT"/>
                <a:cs typeface="Arial MT"/>
              </a:rPr>
              <a:t> </a:t>
            </a:r>
            <a:r>
              <a:rPr sz="600" dirty="0">
                <a:latin typeface="Arial MT"/>
                <a:cs typeface="Arial MT"/>
              </a:rPr>
              <a:t>might</a:t>
            </a:r>
            <a:r>
              <a:rPr sz="600" spc="20" dirty="0">
                <a:latin typeface="Arial MT"/>
                <a:cs typeface="Arial MT"/>
              </a:rPr>
              <a:t> </a:t>
            </a:r>
            <a:r>
              <a:rPr sz="600" dirty="0">
                <a:latin typeface="Arial MT"/>
                <a:cs typeface="Arial MT"/>
              </a:rPr>
              <a:t>this</a:t>
            </a:r>
            <a:r>
              <a:rPr sz="600" spc="20" dirty="0">
                <a:latin typeface="Arial MT"/>
                <a:cs typeface="Arial MT"/>
              </a:rPr>
              <a:t> </a:t>
            </a:r>
            <a:r>
              <a:rPr sz="600" dirty="0">
                <a:latin typeface="Arial MT"/>
                <a:cs typeface="Arial MT"/>
              </a:rPr>
              <a:t>holistically</a:t>
            </a:r>
            <a:r>
              <a:rPr sz="600" spc="20" dirty="0">
                <a:latin typeface="Arial MT"/>
                <a:cs typeface="Arial MT"/>
              </a:rPr>
              <a:t> </a:t>
            </a:r>
            <a:r>
              <a:rPr sz="600" dirty="0">
                <a:latin typeface="Arial MT"/>
                <a:cs typeface="Arial MT"/>
              </a:rPr>
              <a:t>represent</a:t>
            </a:r>
            <a:r>
              <a:rPr sz="600" spc="20" dirty="0">
                <a:latin typeface="Arial MT"/>
                <a:cs typeface="Arial MT"/>
              </a:rPr>
              <a:t> </a:t>
            </a:r>
            <a:r>
              <a:rPr sz="600" dirty="0">
                <a:latin typeface="Arial MT"/>
                <a:cs typeface="Arial MT"/>
              </a:rPr>
              <a:t>and</a:t>
            </a:r>
            <a:r>
              <a:rPr sz="600" spc="15" dirty="0">
                <a:latin typeface="Arial MT"/>
                <a:cs typeface="Arial MT"/>
              </a:rPr>
              <a:t> </a:t>
            </a:r>
            <a:r>
              <a:rPr sz="600" spc="-10" dirty="0">
                <a:latin typeface="Arial MT"/>
                <a:cs typeface="Arial MT"/>
              </a:rPr>
              <a:t>symbolise</a:t>
            </a:r>
            <a:r>
              <a:rPr sz="600" spc="500" dirty="0">
                <a:latin typeface="Arial MT"/>
                <a:cs typeface="Arial MT"/>
              </a:rPr>
              <a:t> </a:t>
            </a:r>
            <a:r>
              <a:rPr sz="600" dirty="0">
                <a:latin typeface="Arial MT"/>
                <a:cs typeface="Arial MT"/>
              </a:rPr>
              <a:t>the</a:t>
            </a:r>
            <a:r>
              <a:rPr sz="600" spc="10" dirty="0">
                <a:latin typeface="Arial MT"/>
                <a:cs typeface="Arial MT"/>
              </a:rPr>
              <a:t> </a:t>
            </a:r>
            <a:r>
              <a:rPr sz="600" dirty="0">
                <a:latin typeface="Arial MT"/>
                <a:cs typeface="Arial MT"/>
              </a:rPr>
              <a:t>poet’s</a:t>
            </a:r>
            <a:r>
              <a:rPr sz="600" spc="10" dirty="0">
                <a:latin typeface="Arial MT"/>
                <a:cs typeface="Arial MT"/>
              </a:rPr>
              <a:t> </a:t>
            </a:r>
            <a:r>
              <a:rPr sz="600" spc="-10" dirty="0">
                <a:latin typeface="Arial MT"/>
                <a:cs typeface="Arial MT"/>
              </a:rPr>
              <a:t>feelings?</a:t>
            </a:r>
            <a:endParaRPr sz="600" dirty="0">
              <a:latin typeface="Arial MT"/>
              <a:cs typeface="Arial MT"/>
            </a:endParaRPr>
          </a:p>
        </p:txBody>
      </p:sp>
      <p:pic>
        <p:nvPicPr>
          <p:cNvPr id="30" name="object 30"/>
          <p:cNvPicPr/>
          <p:nvPr/>
        </p:nvPicPr>
        <p:blipFill>
          <a:blip r:embed="rId3" cstate="print"/>
          <a:stretch>
            <a:fillRect/>
          </a:stretch>
        </p:blipFill>
        <p:spPr>
          <a:xfrm>
            <a:off x="3780751" y="190500"/>
            <a:ext cx="3406580" cy="2260600"/>
          </a:xfrm>
          <a:prstGeom prst="rect">
            <a:avLst/>
          </a:prstGeom>
        </p:spPr>
      </p:pic>
      <p:sp>
        <p:nvSpPr>
          <p:cNvPr id="31" name="object 31"/>
          <p:cNvSpPr txBox="1"/>
          <p:nvPr/>
        </p:nvSpPr>
        <p:spPr>
          <a:xfrm>
            <a:off x="3885033" y="304988"/>
            <a:ext cx="3195955" cy="2080895"/>
          </a:xfrm>
          <a:prstGeom prst="rect">
            <a:avLst/>
          </a:prstGeom>
        </p:spPr>
        <p:txBody>
          <a:bodyPr vert="horz" wrap="square" lIns="0" tIns="12700" rIns="0" bIns="0" rtlCol="0">
            <a:spAutoFit/>
          </a:bodyPr>
          <a:lstStyle/>
          <a:p>
            <a:pPr marL="12700" marR="5080" algn="just">
              <a:spcBef>
                <a:spcPts val="100"/>
              </a:spcBef>
            </a:pPr>
            <a:r>
              <a:rPr sz="1200" dirty="0">
                <a:latin typeface="Arial MT"/>
                <a:cs typeface="Arial MT"/>
              </a:rPr>
              <a:t>This</a:t>
            </a:r>
            <a:r>
              <a:rPr sz="1200" spc="150" dirty="0">
                <a:latin typeface="Arial MT"/>
                <a:cs typeface="Arial MT"/>
              </a:rPr>
              <a:t> </a:t>
            </a:r>
            <a:r>
              <a:rPr sz="1200" dirty="0">
                <a:latin typeface="Arial MT"/>
                <a:cs typeface="Arial MT"/>
              </a:rPr>
              <a:t>is</a:t>
            </a:r>
            <a:r>
              <a:rPr sz="1200" spc="150" dirty="0">
                <a:latin typeface="Arial MT"/>
                <a:cs typeface="Arial MT"/>
              </a:rPr>
              <a:t> </a:t>
            </a:r>
            <a:r>
              <a:rPr sz="1200" dirty="0">
                <a:latin typeface="Arial MT"/>
                <a:cs typeface="Arial MT"/>
              </a:rPr>
              <a:t>the</a:t>
            </a:r>
            <a:r>
              <a:rPr sz="1200" spc="155" dirty="0">
                <a:latin typeface="Arial MT"/>
                <a:cs typeface="Arial MT"/>
              </a:rPr>
              <a:t> </a:t>
            </a:r>
            <a:r>
              <a:rPr sz="1200" dirty="0">
                <a:latin typeface="Arial MT"/>
                <a:cs typeface="Arial MT"/>
              </a:rPr>
              <a:t>first</a:t>
            </a:r>
            <a:r>
              <a:rPr sz="1200" spc="150" dirty="0">
                <a:latin typeface="Arial MT"/>
                <a:cs typeface="Arial MT"/>
              </a:rPr>
              <a:t> </a:t>
            </a:r>
            <a:r>
              <a:rPr sz="1200" dirty="0">
                <a:latin typeface="Arial MT"/>
                <a:cs typeface="Arial MT"/>
              </a:rPr>
              <a:t>poem</a:t>
            </a:r>
            <a:r>
              <a:rPr sz="1200" spc="155" dirty="0">
                <a:latin typeface="Arial MT"/>
                <a:cs typeface="Arial MT"/>
              </a:rPr>
              <a:t> </a:t>
            </a:r>
            <a:r>
              <a:rPr sz="1200" dirty="0">
                <a:latin typeface="Arial MT"/>
                <a:cs typeface="Arial MT"/>
              </a:rPr>
              <a:t>we’ll</a:t>
            </a:r>
            <a:r>
              <a:rPr sz="1200" spc="150" dirty="0">
                <a:latin typeface="Arial MT"/>
                <a:cs typeface="Arial MT"/>
              </a:rPr>
              <a:t> </a:t>
            </a:r>
            <a:r>
              <a:rPr sz="1200" dirty="0">
                <a:latin typeface="Arial MT"/>
                <a:cs typeface="Arial MT"/>
              </a:rPr>
              <a:t>be</a:t>
            </a:r>
            <a:r>
              <a:rPr sz="1200" spc="155" dirty="0">
                <a:latin typeface="Arial MT"/>
                <a:cs typeface="Arial MT"/>
              </a:rPr>
              <a:t> </a:t>
            </a:r>
            <a:r>
              <a:rPr sz="1200" dirty="0">
                <a:latin typeface="Arial MT"/>
                <a:cs typeface="Arial MT"/>
              </a:rPr>
              <a:t>looking</a:t>
            </a:r>
            <a:r>
              <a:rPr sz="1200" spc="150" dirty="0">
                <a:latin typeface="Arial MT"/>
                <a:cs typeface="Arial MT"/>
              </a:rPr>
              <a:t> </a:t>
            </a:r>
            <a:r>
              <a:rPr sz="1200" dirty="0">
                <a:latin typeface="Arial MT"/>
                <a:cs typeface="Arial MT"/>
              </a:rPr>
              <a:t>at,</a:t>
            </a:r>
            <a:r>
              <a:rPr sz="1200" spc="150" dirty="0">
                <a:latin typeface="Arial MT"/>
                <a:cs typeface="Arial MT"/>
              </a:rPr>
              <a:t> </a:t>
            </a:r>
            <a:r>
              <a:rPr sz="1200" spc="-25" dirty="0">
                <a:latin typeface="Arial MT"/>
                <a:cs typeface="Arial MT"/>
              </a:rPr>
              <a:t>and </a:t>
            </a:r>
            <a:r>
              <a:rPr sz="1200" dirty="0">
                <a:latin typeface="Arial MT"/>
                <a:cs typeface="Arial MT"/>
              </a:rPr>
              <a:t>for</a:t>
            </a:r>
            <a:r>
              <a:rPr sz="1200" spc="180" dirty="0">
                <a:latin typeface="Arial MT"/>
                <a:cs typeface="Arial MT"/>
              </a:rPr>
              <a:t> </a:t>
            </a:r>
            <a:r>
              <a:rPr sz="1200" dirty="0">
                <a:latin typeface="Arial MT"/>
                <a:cs typeface="Arial MT"/>
              </a:rPr>
              <a:t>this</a:t>
            </a:r>
            <a:r>
              <a:rPr sz="1200" spc="180" dirty="0">
                <a:latin typeface="Arial MT"/>
                <a:cs typeface="Arial MT"/>
              </a:rPr>
              <a:t> </a:t>
            </a:r>
            <a:r>
              <a:rPr sz="1200" dirty="0">
                <a:latin typeface="Arial MT"/>
                <a:cs typeface="Arial MT"/>
              </a:rPr>
              <a:t>one</a:t>
            </a:r>
            <a:r>
              <a:rPr sz="1200" spc="185" dirty="0">
                <a:latin typeface="Arial MT"/>
                <a:cs typeface="Arial MT"/>
              </a:rPr>
              <a:t> </a:t>
            </a:r>
            <a:r>
              <a:rPr sz="1200" dirty="0">
                <a:latin typeface="Arial MT"/>
                <a:cs typeface="Arial MT"/>
              </a:rPr>
              <a:t>we’re</a:t>
            </a:r>
            <a:r>
              <a:rPr sz="1200" spc="180" dirty="0">
                <a:latin typeface="Arial MT"/>
                <a:cs typeface="Arial MT"/>
              </a:rPr>
              <a:t> </a:t>
            </a:r>
            <a:r>
              <a:rPr sz="1200" dirty="0">
                <a:latin typeface="Arial MT"/>
                <a:cs typeface="Arial MT"/>
              </a:rPr>
              <a:t>giving</a:t>
            </a:r>
            <a:r>
              <a:rPr sz="1200" spc="180" dirty="0">
                <a:latin typeface="Arial MT"/>
                <a:cs typeface="Arial MT"/>
              </a:rPr>
              <a:t> </a:t>
            </a:r>
            <a:r>
              <a:rPr sz="1200" dirty="0">
                <a:latin typeface="Arial MT"/>
                <a:cs typeface="Arial MT"/>
              </a:rPr>
              <a:t>you</a:t>
            </a:r>
            <a:r>
              <a:rPr sz="1200" spc="185" dirty="0">
                <a:latin typeface="Arial MT"/>
                <a:cs typeface="Arial MT"/>
              </a:rPr>
              <a:t> </a:t>
            </a:r>
            <a:r>
              <a:rPr sz="1200" dirty="0">
                <a:latin typeface="Arial MT"/>
                <a:cs typeface="Arial MT"/>
              </a:rPr>
              <a:t>a</a:t>
            </a:r>
            <a:r>
              <a:rPr sz="1200" spc="180" dirty="0">
                <a:latin typeface="Arial MT"/>
                <a:cs typeface="Arial MT"/>
              </a:rPr>
              <a:t> </a:t>
            </a:r>
            <a:r>
              <a:rPr sz="1200" dirty="0">
                <a:latin typeface="Arial MT"/>
                <a:cs typeface="Arial MT"/>
              </a:rPr>
              <a:t>lot</a:t>
            </a:r>
            <a:r>
              <a:rPr sz="1200" spc="180" dirty="0">
                <a:latin typeface="Arial MT"/>
                <a:cs typeface="Arial MT"/>
              </a:rPr>
              <a:t> </a:t>
            </a:r>
            <a:r>
              <a:rPr sz="1200" dirty="0">
                <a:latin typeface="Arial MT"/>
                <a:cs typeface="Arial MT"/>
              </a:rPr>
              <a:t>of</a:t>
            </a:r>
            <a:r>
              <a:rPr sz="1200" spc="185" dirty="0">
                <a:latin typeface="Arial MT"/>
                <a:cs typeface="Arial MT"/>
              </a:rPr>
              <a:t> </a:t>
            </a:r>
            <a:r>
              <a:rPr sz="1200" spc="-10" dirty="0">
                <a:latin typeface="Arial MT"/>
                <a:cs typeface="Arial MT"/>
              </a:rPr>
              <a:t>support </a:t>
            </a:r>
            <a:r>
              <a:rPr sz="1200" dirty="0">
                <a:latin typeface="Arial MT"/>
                <a:cs typeface="Arial MT"/>
              </a:rPr>
              <a:t>to</a:t>
            </a:r>
            <a:r>
              <a:rPr sz="1200" spc="30" dirty="0">
                <a:latin typeface="Arial MT"/>
                <a:cs typeface="Arial MT"/>
              </a:rPr>
              <a:t> </a:t>
            </a:r>
            <a:r>
              <a:rPr sz="1200" dirty="0">
                <a:latin typeface="Arial MT"/>
                <a:cs typeface="Arial MT"/>
              </a:rPr>
              <a:t>help</a:t>
            </a:r>
            <a:r>
              <a:rPr sz="1200" spc="35" dirty="0">
                <a:latin typeface="Arial MT"/>
                <a:cs typeface="Arial MT"/>
              </a:rPr>
              <a:t> </a:t>
            </a:r>
            <a:r>
              <a:rPr sz="1200" dirty="0">
                <a:latin typeface="Arial MT"/>
                <a:cs typeface="Arial MT"/>
              </a:rPr>
              <a:t>you</a:t>
            </a:r>
            <a:r>
              <a:rPr sz="1200" spc="35" dirty="0">
                <a:latin typeface="Arial MT"/>
                <a:cs typeface="Arial MT"/>
              </a:rPr>
              <a:t> </a:t>
            </a:r>
            <a:r>
              <a:rPr sz="1200" dirty="0">
                <a:latin typeface="Arial MT"/>
                <a:cs typeface="Arial MT"/>
              </a:rPr>
              <a:t>get</a:t>
            </a:r>
            <a:r>
              <a:rPr sz="1200" spc="35" dirty="0">
                <a:latin typeface="Arial MT"/>
                <a:cs typeface="Arial MT"/>
              </a:rPr>
              <a:t> </a:t>
            </a:r>
            <a:r>
              <a:rPr sz="1200" spc="-10" dirty="0">
                <a:latin typeface="Arial MT"/>
                <a:cs typeface="Arial MT"/>
              </a:rPr>
              <a:t>started.</a:t>
            </a:r>
            <a:endParaRPr sz="1200" dirty="0">
              <a:latin typeface="Arial MT"/>
              <a:cs typeface="Arial MT"/>
            </a:endParaRPr>
          </a:p>
          <a:p>
            <a:pPr marL="12700" algn="just">
              <a:spcBef>
                <a:spcPts val="595"/>
              </a:spcBef>
            </a:pPr>
            <a:r>
              <a:rPr sz="1200" spc="-20" dirty="0">
                <a:latin typeface="Arial MT"/>
                <a:cs typeface="Arial MT"/>
              </a:rPr>
              <a:t>Your</a:t>
            </a:r>
            <a:r>
              <a:rPr sz="1200" spc="-5" dirty="0">
                <a:latin typeface="Arial MT"/>
                <a:cs typeface="Arial MT"/>
              </a:rPr>
              <a:t> </a:t>
            </a:r>
            <a:r>
              <a:rPr sz="1200" dirty="0">
                <a:latin typeface="Arial MT"/>
                <a:cs typeface="Arial MT"/>
              </a:rPr>
              <a:t>three</a:t>
            </a:r>
            <a:r>
              <a:rPr sz="1200" spc="-5" dirty="0">
                <a:latin typeface="Arial MT"/>
                <a:cs typeface="Arial MT"/>
              </a:rPr>
              <a:t> </a:t>
            </a:r>
            <a:r>
              <a:rPr sz="1200" dirty="0">
                <a:latin typeface="Arial MT"/>
                <a:cs typeface="Arial MT"/>
              </a:rPr>
              <a:t>steps</a:t>
            </a:r>
            <a:r>
              <a:rPr sz="1200" spc="-5" dirty="0">
                <a:latin typeface="Arial MT"/>
                <a:cs typeface="Arial MT"/>
              </a:rPr>
              <a:t> </a:t>
            </a:r>
            <a:r>
              <a:rPr sz="1200" dirty="0">
                <a:latin typeface="Arial MT"/>
                <a:cs typeface="Arial MT"/>
              </a:rPr>
              <a:t>with</a:t>
            </a:r>
            <a:r>
              <a:rPr sz="1200" spc="-5" dirty="0">
                <a:latin typeface="Arial MT"/>
                <a:cs typeface="Arial MT"/>
              </a:rPr>
              <a:t> </a:t>
            </a:r>
            <a:r>
              <a:rPr sz="1200" i="1" dirty="0">
                <a:latin typeface="Arial"/>
                <a:cs typeface="Arial"/>
              </a:rPr>
              <a:t>Unseen</a:t>
            </a:r>
            <a:r>
              <a:rPr sz="1200" i="1" spc="-5" dirty="0">
                <a:latin typeface="Arial"/>
                <a:cs typeface="Arial"/>
              </a:rPr>
              <a:t> </a:t>
            </a:r>
            <a:r>
              <a:rPr sz="1200" i="1" dirty="0">
                <a:latin typeface="Arial"/>
                <a:cs typeface="Arial"/>
              </a:rPr>
              <a:t>Poetry </a:t>
            </a:r>
            <a:r>
              <a:rPr sz="1200" spc="-20" dirty="0">
                <a:latin typeface="Arial MT"/>
                <a:cs typeface="Arial MT"/>
              </a:rPr>
              <a:t>are:</a:t>
            </a:r>
            <a:endParaRPr sz="1200" dirty="0">
              <a:latin typeface="Arial MT"/>
              <a:cs typeface="Arial MT"/>
            </a:endParaRPr>
          </a:p>
          <a:p>
            <a:pPr marL="422275" indent="-180975" algn="just">
              <a:spcBef>
                <a:spcPts val="520"/>
              </a:spcBef>
              <a:buAutoNum type="arabicPeriod"/>
              <a:tabLst>
                <a:tab pos="422275" algn="l"/>
              </a:tabLst>
            </a:pPr>
            <a:r>
              <a:rPr sz="1100" dirty="0">
                <a:latin typeface="Arial MT"/>
                <a:cs typeface="Arial MT"/>
              </a:rPr>
              <a:t>read</a:t>
            </a:r>
            <a:r>
              <a:rPr sz="1100" spc="5" dirty="0">
                <a:latin typeface="Arial MT"/>
                <a:cs typeface="Arial MT"/>
              </a:rPr>
              <a:t> </a:t>
            </a:r>
            <a:r>
              <a:rPr sz="1100" dirty="0">
                <a:latin typeface="Arial MT"/>
                <a:cs typeface="Arial MT"/>
              </a:rPr>
              <a:t>and</a:t>
            </a:r>
            <a:r>
              <a:rPr sz="1100" spc="10" dirty="0">
                <a:latin typeface="Arial MT"/>
                <a:cs typeface="Arial MT"/>
              </a:rPr>
              <a:t> </a:t>
            </a:r>
            <a:r>
              <a:rPr sz="1100" dirty="0">
                <a:latin typeface="Arial MT"/>
                <a:cs typeface="Arial MT"/>
              </a:rPr>
              <a:t>understand</a:t>
            </a:r>
            <a:r>
              <a:rPr sz="1100" spc="10" dirty="0">
                <a:latin typeface="Arial MT"/>
                <a:cs typeface="Arial MT"/>
              </a:rPr>
              <a:t> </a:t>
            </a:r>
            <a:r>
              <a:rPr sz="1100" dirty="0">
                <a:latin typeface="Arial MT"/>
                <a:cs typeface="Arial MT"/>
              </a:rPr>
              <a:t>the</a:t>
            </a:r>
            <a:r>
              <a:rPr sz="1100" spc="10" dirty="0">
                <a:latin typeface="Arial MT"/>
                <a:cs typeface="Arial MT"/>
              </a:rPr>
              <a:t> </a:t>
            </a:r>
            <a:r>
              <a:rPr sz="1100" spc="-10" dirty="0">
                <a:latin typeface="Arial MT"/>
                <a:cs typeface="Arial MT"/>
              </a:rPr>
              <a:t>question;</a:t>
            </a:r>
            <a:endParaRPr sz="1100" dirty="0">
              <a:latin typeface="Arial MT"/>
              <a:cs typeface="Arial MT"/>
            </a:endParaRPr>
          </a:p>
          <a:p>
            <a:pPr marL="422275" marR="233679" indent="-180975" algn="just">
              <a:spcBef>
                <a:spcPts val="405"/>
              </a:spcBef>
              <a:buAutoNum type="arabicPeriod"/>
              <a:tabLst>
                <a:tab pos="424180" algn="l"/>
              </a:tabLst>
            </a:pPr>
            <a:r>
              <a:rPr sz="1100" dirty="0">
                <a:latin typeface="Arial MT"/>
                <a:cs typeface="Arial MT"/>
              </a:rPr>
              <a:t>read</a:t>
            </a:r>
            <a:r>
              <a:rPr sz="1100" spc="185" dirty="0">
                <a:latin typeface="Arial MT"/>
                <a:cs typeface="Arial MT"/>
              </a:rPr>
              <a:t> </a:t>
            </a:r>
            <a:r>
              <a:rPr sz="1100" dirty="0">
                <a:latin typeface="Arial MT"/>
                <a:cs typeface="Arial MT"/>
              </a:rPr>
              <a:t>the</a:t>
            </a:r>
            <a:r>
              <a:rPr sz="1100" spc="185" dirty="0">
                <a:latin typeface="Arial MT"/>
                <a:cs typeface="Arial MT"/>
              </a:rPr>
              <a:t> </a:t>
            </a:r>
            <a:r>
              <a:rPr sz="1100" dirty="0">
                <a:latin typeface="Arial MT"/>
                <a:cs typeface="Arial MT"/>
              </a:rPr>
              <a:t>poem</a:t>
            </a:r>
            <a:r>
              <a:rPr sz="1100" spc="185" dirty="0">
                <a:latin typeface="Arial MT"/>
                <a:cs typeface="Arial MT"/>
              </a:rPr>
              <a:t> </a:t>
            </a:r>
            <a:r>
              <a:rPr sz="1100" dirty="0">
                <a:latin typeface="Arial MT"/>
                <a:cs typeface="Arial MT"/>
              </a:rPr>
              <a:t>with</a:t>
            </a:r>
            <a:r>
              <a:rPr sz="1100" spc="185" dirty="0">
                <a:latin typeface="Arial MT"/>
                <a:cs typeface="Arial MT"/>
              </a:rPr>
              <a:t> </a:t>
            </a:r>
            <a:r>
              <a:rPr sz="1100" dirty="0">
                <a:latin typeface="Arial MT"/>
                <a:cs typeface="Arial MT"/>
              </a:rPr>
              <a:t>the</a:t>
            </a:r>
            <a:r>
              <a:rPr sz="1100" spc="185" dirty="0">
                <a:latin typeface="Arial MT"/>
                <a:cs typeface="Arial MT"/>
              </a:rPr>
              <a:t> </a:t>
            </a:r>
            <a:r>
              <a:rPr sz="1100" dirty="0">
                <a:latin typeface="Arial MT"/>
                <a:cs typeface="Arial MT"/>
              </a:rPr>
              <a:t>question</a:t>
            </a:r>
            <a:r>
              <a:rPr sz="1100" spc="185" dirty="0">
                <a:latin typeface="Arial MT"/>
                <a:cs typeface="Arial MT"/>
              </a:rPr>
              <a:t> </a:t>
            </a:r>
            <a:r>
              <a:rPr sz="1100" spc="-10" dirty="0">
                <a:latin typeface="Arial MT"/>
                <a:cs typeface="Arial MT"/>
              </a:rPr>
              <a:t>focus 	</a:t>
            </a:r>
            <a:r>
              <a:rPr sz="1100" dirty="0">
                <a:latin typeface="Arial MT"/>
                <a:cs typeface="Arial MT"/>
              </a:rPr>
              <a:t>in mind</a:t>
            </a:r>
            <a:r>
              <a:rPr sz="1100" spc="5" dirty="0">
                <a:latin typeface="Arial MT"/>
                <a:cs typeface="Arial MT"/>
              </a:rPr>
              <a:t> </a:t>
            </a:r>
            <a:r>
              <a:rPr sz="1100" dirty="0">
                <a:latin typeface="Arial MT"/>
                <a:cs typeface="Arial MT"/>
              </a:rPr>
              <a:t>and</a:t>
            </a:r>
            <a:r>
              <a:rPr sz="1100" spc="5" dirty="0">
                <a:latin typeface="Arial MT"/>
                <a:cs typeface="Arial MT"/>
              </a:rPr>
              <a:t> </a:t>
            </a:r>
            <a:r>
              <a:rPr sz="1100" dirty="0">
                <a:latin typeface="Arial MT"/>
                <a:cs typeface="Arial MT"/>
              </a:rPr>
              <a:t>annotate </a:t>
            </a:r>
            <a:r>
              <a:rPr sz="1100" b="1" dirty="0">
                <a:latin typeface="Arial"/>
                <a:cs typeface="Arial"/>
              </a:rPr>
              <a:t>as</a:t>
            </a:r>
            <a:r>
              <a:rPr sz="1100" b="1" spc="5" dirty="0">
                <a:latin typeface="Arial"/>
                <a:cs typeface="Arial"/>
              </a:rPr>
              <a:t> </a:t>
            </a:r>
            <a:r>
              <a:rPr sz="1100" b="1" spc="-10" dirty="0">
                <a:latin typeface="Arial"/>
                <a:cs typeface="Arial"/>
              </a:rPr>
              <a:t>you</a:t>
            </a:r>
            <a:r>
              <a:rPr sz="1100" b="1" spc="5" dirty="0">
                <a:latin typeface="Arial"/>
                <a:cs typeface="Arial"/>
              </a:rPr>
              <a:t> </a:t>
            </a:r>
            <a:r>
              <a:rPr sz="1100" b="1" spc="-25" dirty="0">
                <a:latin typeface="Arial"/>
                <a:cs typeface="Arial"/>
              </a:rPr>
              <a:t>go</a:t>
            </a:r>
            <a:r>
              <a:rPr sz="1100" spc="-25" dirty="0">
                <a:latin typeface="Arial MT"/>
                <a:cs typeface="Arial MT"/>
              </a:rPr>
              <a:t>;</a:t>
            </a:r>
            <a:endParaRPr sz="1100" dirty="0">
              <a:latin typeface="Arial MT"/>
              <a:cs typeface="Arial MT"/>
            </a:endParaRPr>
          </a:p>
          <a:p>
            <a:pPr marL="422275" marR="233045" indent="-180975" algn="just">
              <a:spcBef>
                <a:spcPts val="515"/>
              </a:spcBef>
              <a:buAutoNum type="arabicPeriod"/>
              <a:tabLst>
                <a:tab pos="424180" algn="l"/>
              </a:tabLst>
            </a:pPr>
            <a:r>
              <a:rPr sz="1100" dirty="0">
                <a:latin typeface="Arial MT"/>
                <a:cs typeface="Arial MT"/>
              </a:rPr>
              <a:t>narrow</a:t>
            </a:r>
            <a:r>
              <a:rPr sz="1100" spc="100" dirty="0">
                <a:latin typeface="Arial MT"/>
                <a:cs typeface="Arial MT"/>
              </a:rPr>
              <a:t>  </a:t>
            </a:r>
            <a:r>
              <a:rPr sz="1100" dirty="0">
                <a:latin typeface="Arial MT"/>
                <a:cs typeface="Arial MT"/>
              </a:rPr>
              <a:t>down</a:t>
            </a:r>
            <a:r>
              <a:rPr sz="1100" spc="100" dirty="0">
                <a:latin typeface="Arial MT"/>
                <a:cs typeface="Arial MT"/>
              </a:rPr>
              <a:t>  </a:t>
            </a:r>
            <a:r>
              <a:rPr sz="1100" dirty="0">
                <a:latin typeface="Arial MT"/>
                <a:cs typeface="Arial MT"/>
              </a:rPr>
              <a:t>your</a:t>
            </a:r>
            <a:r>
              <a:rPr sz="1100" spc="105" dirty="0">
                <a:latin typeface="Arial MT"/>
                <a:cs typeface="Arial MT"/>
              </a:rPr>
              <a:t>  </a:t>
            </a:r>
            <a:r>
              <a:rPr sz="1100" dirty="0">
                <a:latin typeface="Arial MT"/>
                <a:cs typeface="Arial MT"/>
              </a:rPr>
              <a:t>annotation</a:t>
            </a:r>
            <a:r>
              <a:rPr sz="1100" spc="100" dirty="0">
                <a:latin typeface="Arial MT"/>
                <a:cs typeface="Arial MT"/>
              </a:rPr>
              <a:t>  </a:t>
            </a:r>
            <a:r>
              <a:rPr sz="1100" dirty="0">
                <a:latin typeface="Arial MT"/>
                <a:cs typeface="Arial MT"/>
              </a:rPr>
              <a:t>to</a:t>
            </a:r>
            <a:r>
              <a:rPr sz="1100" spc="100" dirty="0">
                <a:latin typeface="Arial MT"/>
                <a:cs typeface="Arial MT"/>
              </a:rPr>
              <a:t>  </a:t>
            </a:r>
            <a:r>
              <a:rPr sz="1100" spc="-25" dirty="0">
                <a:latin typeface="Arial MT"/>
                <a:cs typeface="Arial MT"/>
              </a:rPr>
              <a:t>the 	</a:t>
            </a:r>
            <a:r>
              <a:rPr sz="1100" dirty="0">
                <a:latin typeface="Arial MT"/>
                <a:cs typeface="Arial MT"/>
              </a:rPr>
              <a:t>most</a:t>
            </a:r>
            <a:r>
              <a:rPr sz="1100" spc="50" dirty="0">
                <a:latin typeface="Arial MT"/>
                <a:cs typeface="Arial MT"/>
              </a:rPr>
              <a:t> </a:t>
            </a:r>
            <a:r>
              <a:rPr sz="1100" dirty="0">
                <a:latin typeface="Arial MT"/>
                <a:cs typeface="Arial MT"/>
              </a:rPr>
              <a:t>relevant</a:t>
            </a:r>
            <a:r>
              <a:rPr sz="1100" spc="50" dirty="0">
                <a:latin typeface="Arial MT"/>
                <a:cs typeface="Arial MT"/>
              </a:rPr>
              <a:t> </a:t>
            </a:r>
            <a:r>
              <a:rPr sz="1100" dirty="0">
                <a:latin typeface="Arial MT"/>
                <a:cs typeface="Arial MT"/>
              </a:rPr>
              <a:t>parts</a:t>
            </a:r>
            <a:r>
              <a:rPr sz="1100" spc="50" dirty="0">
                <a:latin typeface="Arial MT"/>
                <a:cs typeface="Arial MT"/>
              </a:rPr>
              <a:t> </a:t>
            </a:r>
            <a:r>
              <a:rPr sz="1100" dirty="0">
                <a:latin typeface="Arial MT"/>
                <a:cs typeface="Arial MT"/>
              </a:rPr>
              <a:t>that</a:t>
            </a:r>
            <a:r>
              <a:rPr sz="1100" spc="50" dirty="0">
                <a:latin typeface="Arial MT"/>
                <a:cs typeface="Arial MT"/>
              </a:rPr>
              <a:t> </a:t>
            </a:r>
            <a:r>
              <a:rPr sz="1100" dirty="0">
                <a:latin typeface="Arial MT"/>
                <a:cs typeface="Arial MT"/>
              </a:rPr>
              <a:t>would</a:t>
            </a:r>
            <a:r>
              <a:rPr sz="1100" spc="50" dirty="0">
                <a:latin typeface="Arial MT"/>
                <a:cs typeface="Arial MT"/>
              </a:rPr>
              <a:t> </a:t>
            </a:r>
            <a:r>
              <a:rPr sz="1100" dirty="0">
                <a:latin typeface="Arial MT"/>
                <a:cs typeface="Arial MT"/>
              </a:rPr>
              <a:t>make</a:t>
            </a:r>
            <a:r>
              <a:rPr sz="1100" spc="50" dirty="0">
                <a:latin typeface="Arial MT"/>
                <a:cs typeface="Arial MT"/>
              </a:rPr>
              <a:t> </a:t>
            </a:r>
            <a:r>
              <a:rPr sz="1100" spc="-25" dirty="0">
                <a:latin typeface="Arial MT"/>
                <a:cs typeface="Arial MT"/>
              </a:rPr>
              <a:t>the 	</a:t>
            </a:r>
            <a:r>
              <a:rPr sz="1100" dirty="0">
                <a:latin typeface="Arial MT"/>
                <a:cs typeface="Arial MT"/>
              </a:rPr>
              <a:t>most</a:t>
            </a:r>
            <a:r>
              <a:rPr sz="1100" spc="50" dirty="0">
                <a:latin typeface="Arial MT"/>
                <a:cs typeface="Arial MT"/>
              </a:rPr>
              <a:t> </a:t>
            </a:r>
            <a:r>
              <a:rPr sz="1100" dirty="0">
                <a:latin typeface="Arial MT"/>
                <a:cs typeface="Arial MT"/>
              </a:rPr>
              <a:t>effective</a:t>
            </a:r>
            <a:r>
              <a:rPr sz="1100" spc="55" dirty="0">
                <a:latin typeface="Arial MT"/>
                <a:cs typeface="Arial MT"/>
              </a:rPr>
              <a:t> </a:t>
            </a:r>
            <a:r>
              <a:rPr sz="1100" spc="-10" dirty="0">
                <a:latin typeface="Arial MT"/>
                <a:cs typeface="Arial MT"/>
              </a:rPr>
              <a:t>points</a:t>
            </a:r>
            <a:endParaRPr sz="1100" dirty="0">
              <a:latin typeface="Arial MT"/>
              <a:cs typeface="Arial MT"/>
            </a:endParaRPr>
          </a:p>
        </p:txBody>
      </p:sp>
      <p:pic>
        <p:nvPicPr>
          <p:cNvPr id="32" name="object 32"/>
          <p:cNvPicPr/>
          <p:nvPr/>
        </p:nvPicPr>
        <p:blipFill>
          <a:blip r:embed="rId4" cstate="print">
            <a:duotone>
              <a:prstClr val="black"/>
              <a:schemeClr val="accent4">
                <a:tint val="45000"/>
                <a:satMod val="400000"/>
              </a:schemeClr>
            </a:duotone>
            <a:extLst>
              <a:ext uri="{BEBA8EAE-BF5A-486C-A8C5-ECC9F3942E4B}">
                <a14:imgProps xmlns:a14="http://schemas.microsoft.com/office/drawing/2010/main">
                  <a14:imgLayer r:embed="rId5">
                    <a14:imgEffect>
                      <a14:artisticPencilSketch/>
                    </a14:imgEffect>
                  </a14:imgLayer>
                </a14:imgProps>
              </a:ext>
            </a:extLst>
          </a:blip>
          <a:stretch>
            <a:fillRect/>
          </a:stretch>
        </p:blipFill>
        <p:spPr>
          <a:xfrm>
            <a:off x="345342" y="1470026"/>
            <a:ext cx="3069566" cy="581648"/>
          </a:xfrm>
          <a:prstGeom prst="rect">
            <a:avLst/>
          </a:prstGeom>
          <a:gradFill flip="none" rotWithShape="1">
            <a:gsLst>
              <a:gs pos="0">
                <a:srgbClr val="7030A0">
                  <a:tint val="66000"/>
                  <a:satMod val="160000"/>
                </a:srgbClr>
              </a:gs>
              <a:gs pos="50000">
                <a:srgbClr val="7030A0">
                  <a:tint val="44500"/>
                  <a:satMod val="160000"/>
                </a:srgbClr>
              </a:gs>
              <a:gs pos="100000">
                <a:srgbClr val="7030A0">
                  <a:tint val="23500"/>
                  <a:satMod val="160000"/>
                </a:srgbClr>
              </a:gs>
            </a:gsLst>
            <a:lin ang="2700000" scaled="1"/>
            <a:tileRect/>
          </a:gradFill>
          <a:effectLst>
            <a:outerShdw blurRad="50800" dist="38100" dir="2700000" algn="tl" rotWithShape="0">
              <a:prstClr val="black">
                <a:alpha val="40000"/>
              </a:prstClr>
            </a:outerShdw>
          </a:effectLst>
        </p:spPr>
      </p:pic>
      <p:sp>
        <p:nvSpPr>
          <p:cNvPr id="33" name="object 33"/>
          <p:cNvSpPr txBox="1"/>
          <p:nvPr/>
        </p:nvSpPr>
        <p:spPr>
          <a:xfrm>
            <a:off x="533747" y="1545080"/>
            <a:ext cx="2720340" cy="426720"/>
          </a:xfrm>
          <a:prstGeom prst="rect">
            <a:avLst/>
          </a:prstGeom>
          <a:noFill/>
        </p:spPr>
        <p:txBody>
          <a:bodyPr vert="horz" wrap="square" lIns="0" tIns="7620" rIns="0" bIns="0" rtlCol="0">
            <a:spAutoFit/>
          </a:bodyPr>
          <a:lstStyle/>
          <a:p>
            <a:pPr marL="39370" marR="5080" indent="-27305">
              <a:lnSpc>
                <a:spcPct val="102600"/>
              </a:lnSpc>
              <a:spcBef>
                <a:spcPts val="60"/>
              </a:spcBef>
            </a:pPr>
            <a:r>
              <a:rPr sz="1300" dirty="0">
                <a:latin typeface="Arial MT"/>
                <a:cs typeface="Arial MT"/>
              </a:rPr>
              <a:t>How</a:t>
            </a:r>
            <a:r>
              <a:rPr sz="1300" spc="195" dirty="0">
                <a:latin typeface="Arial MT"/>
                <a:cs typeface="Arial MT"/>
              </a:rPr>
              <a:t> </a:t>
            </a:r>
            <a:r>
              <a:rPr sz="1300" dirty="0">
                <a:latin typeface="Arial MT"/>
                <a:cs typeface="Arial MT"/>
              </a:rPr>
              <a:t>does</a:t>
            </a:r>
            <a:r>
              <a:rPr sz="1300" spc="200" dirty="0">
                <a:latin typeface="Arial MT"/>
                <a:cs typeface="Arial MT"/>
              </a:rPr>
              <a:t> </a:t>
            </a:r>
            <a:r>
              <a:rPr sz="1300" i="1" dirty="0">
                <a:latin typeface="Arial"/>
                <a:cs typeface="Arial"/>
              </a:rPr>
              <a:t>‘Getting</a:t>
            </a:r>
            <a:r>
              <a:rPr sz="1300" i="1" spc="200" dirty="0">
                <a:latin typeface="Arial"/>
                <a:cs typeface="Arial"/>
              </a:rPr>
              <a:t> </a:t>
            </a:r>
            <a:r>
              <a:rPr sz="1300" i="1" dirty="0">
                <a:latin typeface="Arial"/>
                <a:cs typeface="Arial"/>
              </a:rPr>
              <a:t>Better?'</a:t>
            </a:r>
            <a:r>
              <a:rPr sz="1300" i="1" spc="200" dirty="0">
                <a:latin typeface="Arial"/>
                <a:cs typeface="Arial"/>
              </a:rPr>
              <a:t> </a:t>
            </a:r>
            <a:r>
              <a:rPr sz="1300" spc="-10" dirty="0">
                <a:latin typeface="Arial MT"/>
                <a:cs typeface="Arial MT"/>
              </a:rPr>
              <a:t>present </a:t>
            </a:r>
            <a:r>
              <a:rPr sz="1300" dirty="0">
                <a:latin typeface="Arial MT"/>
                <a:cs typeface="Arial MT"/>
              </a:rPr>
              <a:t>ideas</a:t>
            </a:r>
            <a:r>
              <a:rPr sz="1300" spc="140" dirty="0">
                <a:latin typeface="Arial MT"/>
                <a:cs typeface="Arial MT"/>
              </a:rPr>
              <a:t> </a:t>
            </a:r>
            <a:r>
              <a:rPr sz="1300" dirty="0">
                <a:latin typeface="Arial MT"/>
                <a:cs typeface="Arial MT"/>
              </a:rPr>
              <a:t>about</a:t>
            </a:r>
            <a:r>
              <a:rPr sz="1300" spc="145" dirty="0">
                <a:latin typeface="Arial MT"/>
                <a:cs typeface="Arial MT"/>
              </a:rPr>
              <a:t> </a:t>
            </a:r>
            <a:r>
              <a:rPr sz="1300" dirty="0">
                <a:latin typeface="Arial MT"/>
                <a:cs typeface="Arial MT"/>
              </a:rPr>
              <a:t>the</a:t>
            </a:r>
            <a:r>
              <a:rPr sz="1300" spc="145" dirty="0">
                <a:latin typeface="Arial MT"/>
                <a:cs typeface="Arial MT"/>
              </a:rPr>
              <a:t> </a:t>
            </a:r>
            <a:r>
              <a:rPr sz="1300" dirty="0">
                <a:latin typeface="Arial MT"/>
                <a:cs typeface="Arial MT"/>
              </a:rPr>
              <a:t>impact</a:t>
            </a:r>
            <a:r>
              <a:rPr sz="1300" spc="140" dirty="0">
                <a:latin typeface="Arial MT"/>
                <a:cs typeface="Arial MT"/>
              </a:rPr>
              <a:t> </a:t>
            </a:r>
            <a:r>
              <a:rPr sz="1300" dirty="0">
                <a:latin typeface="Arial MT"/>
                <a:cs typeface="Arial MT"/>
              </a:rPr>
              <a:t>of</a:t>
            </a:r>
            <a:r>
              <a:rPr sz="1300" spc="145" dirty="0">
                <a:latin typeface="Arial MT"/>
                <a:cs typeface="Arial MT"/>
              </a:rPr>
              <a:t> </a:t>
            </a:r>
            <a:r>
              <a:rPr sz="1300" spc="-10" dirty="0">
                <a:latin typeface="Arial MT"/>
                <a:cs typeface="Arial MT"/>
              </a:rPr>
              <a:t>divorce?</a:t>
            </a:r>
            <a:endParaRPr sz="1300" dirty="0">
              <a:latin typeface="Arial MT"/>
              <a:cs typeface="Arial MT"/>
            </a:endParaRPr>
          </a:p>
        </p:txBody>
      </p:sp>
      <p:sp>
        <p:nvSpPr>
          <p:cNvPr id="34" name="object 34"/>
          <p:cNvSpPr/>
          <p:nvPr/>
        </p:nvSpPr>
        <p:spPr>
          <a:xfrm>
            <a:off x="1727784" y="3233915"/>
            <a:ext cx="2450465" cy="634365"/>
          </a:xfrm>
          <a:custGeom>
            <a:avLst/>
            <a:gdLst/>
            <a:ahLst/>
            <a:cxnLst/>
            <a:rect l="l" t="t" r="r" b="b"/>
            <a:pathLst>
              <a:path w="2450465" h="634364">
                <a:moveTo>
                  <a:pt x="2450236" y="6261"/>
                </a:moveTo>
                <a:lnTo>
                  <a:pt x="2449169" y="0"/>
                </a:lnTo>
                <a:lnTo>
                  <a:pt x="0" y="416267"/>
                </a:lnTo>
                <a:lnTo>
                  <a:pt x="1066" y="422529"/>
                </a:lnTo>
                <a:lnTo>
                  <a:pt x="2373896" y="19240"/>
                </a:lnTo>
                <a:lnTo>
                  <a:pt x="31445" y="628154"/>
                </a:lnTo>
                <a:lnTo>
                  <a:pt x="33045" y="634301"/>
                </a:lnTo>
                <a:lnTo>
                  <a:pt x="2446566" y="6908"/>
                </a:lnTo>
                <a:lnTo>
                  <a:pt x="2450236" y="6261"/>
                </a:lnTo>
                <a:close/>
              </a:path>
            </a:pathLst>
          </a:custGeom>
          <a:solidFill>
            <a:srgbClr val="FF42A1"/>
          </a:solidFill>
        </p:spPr>
        <p:txBody>
          <a:bodyPr wrap="square" lIns="0" tIns="0" rIns="0" bIns="0" rtlCol="0"/>
          <a:lstStyle/>
          <a:p>
            <a:endParaRPr/>
          </a:p>
        </p:txBody>
      </p:sp>
      <p:grpSp>
        <p:nvGrpSpPr>
          <p:cNvPr id="57" name="Group 56">
            <a:extLst>
              <a:ext uri="{FF2B5EF4-FFF2-40B4-BE49-F238E27FC236}">
                <a16:creationId xmlns:a16="http://schemas.microsoft.com/office/drawing/2014/main" id="{AA857C2E-5E5B-EE88-5FA2-7B79C63267BF}"/>
              </a:ext>
            </a:extLst>
          </p:cNvPr>
          <p:cNvGrpSpPr/>
          <p:nvPr/>
        </p:nvGrpSpPr>
        <p:grpSpPr>
          <a:xfrm>
            <a:off x="703597" y="9138001"/>
            <a:ext cx="5978220" cy="1098598"/>
            <a:chOff x="911530" y="9169404"/>
            <a:chExt cx="5978220" cy="1098598"/>
          </a:xfrm>
        </p:grpSpPr>
        <p:sp>
          <p:nvSpPr>
            <p:cNvPr id="35" name="object 35"/>
            <p:cNvSpPr txBox="1"/>
            <p:nvPr/>
          </p:nvSpPr>
          <p:spPr>
            <a:xfrm>
              <a:off x="911530" y="9169404"/>
              <a:ext cx="1190320" cy="1084912"/>
            </a:xfrm>
            <a:prstGeom prst="rect">
              <a:avLst/>
            </a:prstGeom>
          </p:spPr>
          <p:txBody>
            <a:bodyPr vert="horz" wrap="square" lIns="0" tIns="30480" rIns="0" bIns="0" rtlCol="0">
              <a:spAutoFit/>
            </a:bodyPr>
            <a:lstStyle/>
            <a:p>
              <a:pPr marL="45720" algn="ctr">
                <a:lnSpc>
                  <a:spcPct val="100000"/>
                </a:lnSpc>
                <a:spcBef>
                  <a:spcPts val="240"/>
                </a:spcBef>
              </a:pPr>
              <a:r>
                <a:rPr sz="1400" b="1" spc="-50" dirty="0">
                  <a:latin typeface="+mj-lt"/>
                  <a:ea typeface="Verdana" panose="020B0604030504040204" pitchFamily="34" charset="0"/>
                  <a:cs typeface="Verdana"/>
                </a:rPr>
                <a:t>Connotations</a:t>
              </a:r>
              <a:endParaRPr sz="1400" dirty="0">
                <a:latin typeface="+mj-lt"/>
                <a:ea typeface="Verdana" panose="020B0604030504040204" pitchFamily="34" charset="0"/>
                <a:cs typeface="Verdana"/>
              </a:endParaRPr>
            </a:p>
            <a:p>
              <a:pPr marL="181610" algn="ctr">
                <a:lnSpc>
                  <a:spcPct val="100000"/>
                </a:lnSpc>
                <a:spcBef>
                  <a:spcPts val="290"/>
                </a:spcBef>
              </a:pPr>
              <a:r>
                <a:rPr sz="2000" b="1" spc="-135" baseline="4629" dirty="0">
                  <a:latin typeface="+mj-lt"/>
                  <a:ea typeface="Verdana" panose="020B0604030504040204" pitchFamily="34" charset="0"/>
                  <a:cs typeface="Arial"/>
                </a:rPr>
                <a:t>Anaphora</a:t>
              </a:r>
              <a:r>
                <a:rPr lang="en-GB" sz="2000" b="1" spc="-135" baseline="4629" dirty="0">
                  <a:latin typeface="+mj-lt"/>
                  <a:ea typeface="Verdana" panose="020B0604030504040204" pitchFamily="34" charset="0"/>
                  <a:cs typeface="Arial"/>
                </a:rPr>
                <a:t> </a:t>
              </a:r>
              <a:r>
                <a:rPr sz="2800" b="1" spc="-90" dirty="0">
                  <a:solidFill>
                    <a:srgbClr val="00FF00"/>
                  </a:solidFill>
                  <a:latin typeface="+mj-lt"/>
                  <a:ea typeface="Verdana" panose="020B0604030504040204" pitchFamily="34" charset="0"/>
                  <a:cs typeface="Yu Gothic"/>
                </a:rPr>
                <a:t>✓</a:t>
              </a:r>
              <a:endParaRPr sz="2800" dirty="0">
                <a:latin typeface="+mj-lt"/>
                <a:ea typeface="Verdana" panose="020B0604030504040204" pitchFamily="34" charset="0"/>
                <a:cs typeface="Yu Gothic"/>
              </a:endParaRPr>
            </a:p>
            <a:p>
              <a:pPr marL="12700" algn="ctr">
                <a:lnSpc>
                  <a:spcPct val="100000"/>
                </a:lnSpc>
                <a:spcBef>
                  <a:spcPts val="1215"/>
                </a:spcBef>
              </a:pPr>
              <a:r>
                <a:rPr sz="1400" b="1" spc="-110" dirty="0">
                  <a:latin typeface="+mj-lt"/>
                  <a:ea typeface="Verdana" panose="020B0604030504040204" pitchFamily="34" charset="0"/>
                  <a:cs typeface="Verdana"/>
                </a:rPr>
                <a:t>Semantic</a:t>
              </a:r>
              <a:r>
                <a:rPr sz="1400" b="1" spc="-25" dirty="0">
                  <a:latin typeface="+mj-lt"/>
                  <a:ea typeface="Verdana" panose="020B0604030504040204" pitchFamily="34" charset="0"/>
                  <a:cs typeface="Verdana"/>
                </a:rPr>
                <a:t> </a:t>
              </a:r>
              <a:r>
                <a:rPr sz="1400" b="1" spc="-20" dirty="0">
                  <a:latin typeface="+mj-lt"/>
                  <a:ea typeface="Verdana" panose="020B0604030504040204" pitchFamily="34" charset="0"/>
                  <a:cs typeface="Verdana"/>
                </a:rPr>
                <a:t>field</a:t>
              </a:r>
              <a:endParaRPr sz="1400" dirty="0">
                <a:latin typeface="+mj-lt"/>
                <a:ea typeface="Verdana" panose="020B0604030504040204" pitchFamily="34" charset="0"/>
                <a:cs typeface="Verdana"/>
              </a:endParaRPr>
            </a:p>
          </p:txBody>
        </p:sp>
        <p:sp>
          <p:nvSpPr>
            <p:cNvPr id="36" name="object 36"/>
            <p:cNvSpPr txBox="1"/>
            <p:nvPr/>
          </p:nvSpPr>
          <p:spPr>
            <a:xfrm>
              <a:off x="2406650" y="9211879"/>
              <a:ext cx="4483100" cy="1056123"/>
            </a:xfrm>
            <a:prstGeom prst="rect">
              <a:avLst/>
            </a:prstGeom>
          </p:spPr>
          <p:txBody>
            <a:bodyPr vert="horz" wrap="square" lIns="0" tIns="12700" rIns="0" bIns="0" rtlCol="0">
              <a:spAutoFit/>
            </a:bodyPr>
            <a:lstStyle/>
            <a:p>
              <a:pPr marL="12700" algn="ctr">
                <a:lnSpc>
                  <a:spcPct val="100000"/>
                </a:lnSpc>
                <a:spcBef>
                  <a:spcPts val="100"/>
                </a:spcBef>
                <a:tabLst>
                  <a:tab pos="2023110" algn="l"/>
                  <a:tab pos="3575050" algn="l"/>
                </a:tabLst>
              </a:pPr>
              <a:r>
                <a:rPr sz="1400" b="1" spc="-130" dirty="0">
                  <a:latin typeface="+mj-lt"/>
                  <a:ea typeface="Verdana" panose="020B0604030504040204" pitchFamily="34" charset="0"/>
                  <a:cs typeface="Vani" panose="020B0502040204020203" pitchFamily="18" charset="0"/>
                </a:rPr>
                <a:t>Emotive</a:t>
              </a:r>
              <a:r>
                <a:rPr sz="1400" b="1" spc="-50" dirty="0">
                  <a:latin typeface="+mj-lt"/>
                  <a:ea typeface="Verdana" panose="020B0604030504040204" pitchFamily="34" charset="0"/>
                  <a:cs typeface="Vani" panose="020B0502040204020203" pitchFamily="18" charset="0"/>
                </a:rPr>
                <a:t> </a:t>
              </a:r>
              <a:r>
                <a:rPr sz="1400" b="1" spc="-10" dirty="0">
                  <a:latin typeface="+mj-lt"/>
                  <a:ea typeface="Verdana" panose="020B0604030504040204" pitchFamily="34" charset="0"/>
                  <a:cs typeface="Vani" panose="020B0502040204020203" pitchFamily="18" charset="0"/>
                </a:rPr>
                <a:t>language</a:t>
              </a:r>
              <a:r>
                <a:rPr sz="1400" b="1" dirty="0">
                  <a:latin typeface="+mj-lt"/>
                  <a:ea typeface="Verdana" panose="020B0604030504040204" pitchFamily="34" charset="0"/>
                  <a:cs typeface="Vani" panose="020B0502040204020203" pitchFamily="18" charset="0"/>
                </a:rPr>
                <a:t>	</a:t>
              </a:r>
              <a:r>
                <a:rPr sz="1400" b="1" spc="-10" dirty="0">
                  <a:latin typeface="+mj-lt"/>
                  <a:ea typeface="Verdana" panose="020B0604030504040204" pitchFamily="34" charset="0"/>
                  <a:cs typeface="Vani" panose="020B0502040204020203" pitchFamily="18" charset="0"/>
                </a:rPr>
                <a:t>Caesura</a:t>
              </a:r>
              <a:r>
                <a:rPr sz="1400" b="1" dirty="0">
                  <a:latin typeface="+mj-lt"/>
                  <a:ea typeface="Verdana" panose="020B0604030504040204" pitchFamily="34" charset="0"/>
                  <a:cs typeface="Vani" panose="020B0502040204020203" pitchFamily="18" charset="0"/>
                </a:rPr>
                <a:t>	</a:t>
              </a:r>
              <a:r>
                <a:rPr sz="1400" b="1" spc="-60" dirty="0">
                  <a:latin typeface="+mj-lt"/>
                  <a:ea typeface="Verdana" panose="020B0604030504040204" pitchFamily="34" charset="0"/>
                  <a:cs typeface="Vani" panose="020B0502040204020203" pitchFamily="18" charset="0"/>
                </a:rPr>
                <a:t>Superlative</a:t>
              </a:r>
              <a:endParaRPr sz="1400" dirty="0">
                <a:latin typeface="+mj-lt"/>
                <a:ea typeface="Verdana" panose="020B0604030504040204" pitchFamily="34" charset="0"/>
                <a:cs typeface="Vani" panose="020B0502040204020203" pitchFamily="18" charset="0"/>
              </a:endParaRPr>
            </a:p>
            <a:p>
              <a:pPr marL="492759" marR="5080" indent="-273050" algn="ctr">
                <a:lnSpc>
                  <a:spcPct val="206500"/>
                </a:lnSpc>
                <a:tabLst>
                  <a:tab pos="1577975" algn="l"/>
                  <a:tab pos="2075180" algn="l"/>
                  <a:tab pos="3500754" algn="l"/>
                  <a:tab pos="3625850" algn="l"/>
                </a:tabLst>
              </a:pPr>
              <a:r>
                <a:rPr sz="1400" b="1" spc="-10" dirty="0">
                  <a:latin typeface="+mj-lt"/>
                  <a:ea typeface="Verdana" panose="020B0604030504040204" pitchFamily="34" charset="0"/>
                  <a:cs typeface="Vani" panose="020B0502040204020203" pitchFamily="18" charset="0"/>
                </a:rPr>
                <a:t>Enjambment</a:t>
              </a:r>
              <a:r>
                <a:rPr sz="1400" b="1" dirty="0">
                  <a:latin typeface="+mj-lt"/>
                  <a:ea typeface="Verdana" panose="020B0604030504040204" pitchFamily="34" charset="0"/>
                  <a:cs typeface="Vani" panose="020B0502040204020203" pitchFamily="18" charset="0"/>
                </a:rPr>
                <a:t>	</a:t>
              </a:r>
              <a:r>
                <a:rPr sz="1400" b="1" spc="-80" dirty="0">
                  <a:latin typeface="+mj-lt"/>
                  <a:ea typeface="Verdana" panose="020B0604030504040204" pitchFamily="34" charset="0"/>
                  <a:cs typeface="Vani" panose="020B0502040204020203" pitchFamily="18" charset="0"/>
                </a:rPr>
                <a:t>Colloquial</a:t>
              </a:r>
              <a:r>
                <a:rPr sz="1400" b="1" spc="-10" dirty="0">
                  <a:latin typeface="+mj-lt"/>
                  <a:ea typeface="Verdana" panose="020B0604030504040204" pitchFamily="34" charset="0"/>
                  <a:cs typeface="Vani" panose="020B0502040204020203" pitchFamily="18" charset="0"/>
                </a:rPr>
                <a:t> language</a:t>
              </a:r>
              <a:r>
                <a:rPr sz="1400" b="1" dirty="0">
                  <a:latin typeface="+mj-lt"/>
                  <a:ea typeface="Verdana" panose="020B0604030504040204" pitchFamily="34" charset="0"/>
                  <a:cs typeface="Vani" panose="020B0502040204020203" pitchFamily="18" charset="0"/>
                </a:rPr>
                <a:t>	</a:t>
              </a:r>
              <a:r>
                <a:rPr sz="1400" b="1" spc="-120" dirty="0">
                  <a:latin typeface="+mj-lt"/>
                  <a:ea typeface="Verdana" panose="020B0604030504040204" pitchFamily="34" charset="0"/>
                  <a:cs typeface="Vani" panose="020B0502040204020203" pitchFamily="18" charset="0"/>
                </a:rPr>
                <a:t>Juxtaposition </a:t>
              </a:r>
              <a:r>
                <a:rPr sz="1400" b="1" spc="-10" dirty="0">
                  <a:latin typeface="+mj-lt"/>
                  <a:ea typeface="Verdana" panose="020B0604030504040204" pitchFamily="34" charset="0"/>
                  <a:cs typeface="Vani" panose="020B0502040204020203" pitchFamily="18" charset="0"/>
                </a:rPr>
                <a:t>Volta</a:t>
              </a:r>
              <a:r>
                <a:rPr sz="1400" b="1" dirty="0">
                  <a:latin typeface="+mj-lt"/>
                  <a:ea typeface="Verdana" panose="020B0604030504040204" pitchFamily="34" charset="0"/>
                  <a:cs typeface="Vani" panose="020B0502040204020203" pitchFamily="18" charset="0"/>
                </a:rPr>
                <a:t>		</a:t>
              </a:r>
              <a:r>
                <a:rPr sz="1400" b="1" spc="-10" dirty="0">
                  <a:latin typeface="+mj-lt"/>
                  <a:ea typeface="Verdana" panose="020B0604030504040204" pitchFamily="34" charset="0"/>
                  <a:cs typeface="Vani" panose="020B0502040204020203" pitchFamily="18" charset="0"/>
                </a:rPr>
                <a:t>Dialect</a:t>
              </a:r>
              <a:r>
                <a:rPr sz="1400" b="1" dirty="0">
                  <a:latin typeface="+mj-lt"/>
                  <a:ea typeface="Verdana" panose="020B0604030504040204" pitchFamily="34" charset="0"/>
                  <a:cs typeface="Vani" panose="020B0502040204020203" pitchFamily="18" charset="0"/>
                </a:rPr>
                <a:t>		</a:t>
              </a:r>
              <a:r>
                <a:rPr sz="1400" b="1" spc="-10" dirty="0">
                  <a:latin typeface="+mj-lt"/>
                  <a:ea typeface="Verdana" panose="020B0604030504040204" pitchFamily="34" charset="0"/>
                  <a:cs typeface="Vani" panose="020B0502040204020203" pitchFamily="18" charset="0"/>
                </a:rPr>
                <a:t>Metaphor</a:t>
              </a:r>
              <a:endParaRPr sz="1400" dirty="0">
                <a:latin typeface="+mj-lt"/>
                <a:ea typeface="Verdana" panose="020B0604030504040204" pitchFamily="34" charset="0"/>
                <a:cs typeface="Vani" panose="020B0502040204020203" pitchFamily="18" charset="0"/>
              </a:endParaRPr>
            </a:p>
          </p:txBody>
        </p:sp>
      </p:grpSp>
      <p:sp>
        <p:nvSpPr>
          <p:cNvPr id="37" name="object 37"/>
          <p:cNvSpPr/>
          <p:nvPr/>
        </p:nvSpPr>
        <p:spPr>
          <a:xfrm>
            <a:off x="1445125" y="5144105"/>
            <a:ext cx="4495165" cy="474345"/>
          </a:xfrm>
          <a:custGeom>
            <a:avLst/>
            <a:gdLst/>
            <a:ahLst/>
            <a:cxnLst/>
            <a:rect l="l" t="t" r="r" b="b"/>
            <a:pathLst>
              <a:path w="4495165" h="474345">
                <a:moveTo>
                  <a:pt x="4494861" y="6315"/>
                </a:moveTo>
                <a:lnTo>
                  <a:pt x="657" y="473927"/>
                </a:lnTo>
                <a:lnTo>
                  <a:pt x="0" y="467611"/>
                </a:lnTo>
                <a:lnTo>
                  <a:pt x="4494203" y="0"/>
                </a:lnTo>
                <a:lnTo>
                  <a:pt x="4494861" y="6315"/>
                </a:lnTo>
                <a:close/>
              </a:path>
            </a:pathLst>
          </a:custGeom>
          <a:solidFill>
            <a:srgbClr val="FF42A1"/>
          </a:solidFill>
        </p:spPr>
        <p:txBody>
          <a:bodyPr wrap="square" lIns="0" tIns="0" rIns="0" bIns="0" rtlCol="0"/>
          <a:lstStyle/>
          <a:p>
            <a:endParaRPr/>
          </a:p>
        </p:txBody>
      </p:sp>
      <p:sp>
        <p:nvSpPr>
          <p:cNvPr id="38" name="object 38"/>
          <p:cNvSpPr txBox="1"/>
          <p:nvPr/>
        </p:nvSpPr>
        <p:spPr>
          <a:xfrm>
            <a:off x="5872110" y="4689341"/>
            <a:ext cx="1553845" cy="634365"/>
          </a:xfrm>
          <a:prstGeom prst="rect">
            <a:avLst/>
          </a:prstGeom>
        </p:spPr>
        <p:txBody>
          <a:bodyPr vert="horz" wrap="square" lIns="0" tIns="12700" rIns="0" bIns="0" rtlCol="0">
            <a:spAutoFit/>
          </a:bodyPr>
          <a:lstStyle/>
          <a:p>
            <a:pPr marL="12700" marR="5080" algn="ctr">
              <a:lnSpc>
                <a:spcPct val="124700"/>
              </a:lnSpc>
              <a:spcBef>
                <a:spcPts val="100"/>
              </a:spcBef>
              <a:tabLst>
                <a:tab pos="672465" algn="l"/>
              </a:tabLst>
            </a:pPr>
            <a:r>
              <a:rPr sz="800" b="1" i="1" u="sng" dirty="0">
                <a:solidFill>
                  <a:srgbClr val="FF42A1"/>
                </a:solidFill>
                <a:uFill>
                  <a:solidFill>
                    <a:srgbClr val="FE41A0"/>
                  </a:solidFill>
                </a:uFill>
                <a:latin typeface="Arial"/>
                <a:cs typeface="Arial"/>
              </a:rPr>
              <a:t>	</a:t>
            </a:r>
            <a:r>
              <a:rPr sz="800" b="1" i="1" dirty="0">
                <a:solidFill>
                  <a:srgbClr val="FF42A1"/>
                </a:solidFill>
                <a:latin typeface="Arial"/>
                <a:cs typeface="Arial"/>
              </a:rPr>
              <a:t>. </a:t>
            </a:r>
            <a:r>
              <a:rPr sz="800" i="1" spc="-10" dirty="0">
                <a:solidFill>
                  <a:srgbClr val="FF42A1"/>
                </a:solidFill>
                <a:latin typeface="Arial"/>
                <a:cs typeface="Arial"/>
              </a:rPr>
              <a:t>Places</a:t>
            </a:r>
            <a:r>
              <a:rPr sz="800" i="1" spc="5" dirty="0">
                <a:solidFill>
                  <a:srgbClr val="FF42A1"/>
                </a:solidFill>
                <a:latin typeface="Arial"/>
                <a:cs typeface="Arial"/>
              </a:rPr>
              <a:t> </a:t>
            </a:r>
            <a:r>
              <a:rPr sz="800" i="1" dirty="0">
                <a:solidFill>
                  <a:srgbClr val="FF42A1"/>
                </a:solidFill>
                <a:latin typeface="Arial"/>
                <a:cs typeface="Arial"/>
              </a:rPr>
              <a:t>the</a:t>
            </a:r>
            <a:r>
              <a:rPr sz="800" i="1" spc="5" dirty="0">
                <a:solidFill>
                  <a:srgbClr val="FF42A1"/>
                </a:solidFill>
                <a:latin typeface="Arial"/>
                <a:cs typeface="Arial"/>
              </a:rPr>
              <a:t> </a:t>
            </a:r>
            <a:r>
              <a:rPr sz="800" i="1" dirty="0">
                <a:solidFill>
                  <a:srgbClr val="FF42A1"/>
                </a:solidFill>
                <a:latin typeface="Arial"/>
                <a:cs typeface="Arial"/>
              </a:rPr>
              <a:t>poet </a:t>
            </a:r>
            <a:r>
              <a:rPr sz="800" i="1" spc="-25" dirty="0">
                <a:solidFill>
                  <a:srgbClr val="FF42A1"/>
                </a:solidFill>
                <a:latin typeface="Arial"/>
                <a:cs typeface="Arial"/>
              </a:rPr>
              <a:t>in</a:t>
            </a:r>
            <a:r>
              <a:rPr sz="800" i="1" dirty="0">
                <a:solidFill>
                  <a:srgbClr val="FF42A1"/>
                </a:solidFill>
                <a:latin typeface="Arial"/>
                <a:cs typeface="Arial"/>
              </a:rPr>
              <a:t> a</a:t>
            </a:r>
            <a:r>
              <a:rPr sz="800" i="1" spc="-20" dirty="0">
                <a:solidFill>
                  <a:srgbClr val="FF42A1"/>
                </a:solidFill>
                <a:latin typeface="Arial"/>
                <a:cs typeface="Arial"/>
              </a:rPr>
              <a:t> </a:t>
            </a:r>
            <a:r>
              <a:rPr sz="800" i="1" dirty="0">
                <a:solidFill>
                  <a:srgbClr val="FF42A1"/>
                </a:solidFill>
                <a:latin typeface="Arial"/>
                <a:cs typeface="Arial"/>
              </a:rPr>
              <a:t>unique</a:t>
            </a:r>
            <a:r>
              <a:rPr sz="800" i="1" spc="-15" dirty="0">
                <a:solidFill>
                  <a:srgbClr val="FF42A1"/>
                </a:solidFill>
                <a:latin typeface="Arial"/>
                <a:cs typeface="Arial"/>
              </a:rPr>
              <a:t> </a:t>
            </a:r>
            <a:r>
              <a:rPr sz="800" i="1" dirty="0">
                <a:solidFill>
                  <a:srgbClr val="FF42A1"/>
                </a:solidFill>
                <a:latin typeface="Arial"/>
                <a:cs typeface="Arial"/>
              </a:rPr>
              <a:t>circumstance</a:t>
            </a:r>
            <a:r>
              <a:rPr sz="800" i="1" spc="-20" dirty="0">
                <a:solidFill>
                  <a:srgbClr val="FF42A1"/>
                </a:solidFill>
                <a:latin typeface="Arial"/>
                <a:cs typeface="Arial"/>
              </a:rPr>
              <a:t> </a:t>
            </a:r>
            <a:r>
              <a:rPr sz="800" i="1" dirty="0">
                <a:solidFill>
                  <a:srgbClr val="FF42A1"/>
                </a:solidFill>
                <a:latin typeface="Arial"/>
                <a:cs typeface="Arial"/>
              </a:rPr>
              <a:t>and</a:t>
            </a:r>
            <a:r>
              <a:rPr sz="800" i="1" spc="-15" dirty="0">
                <a:solidFill>
                  <a:srgbClr val="FF42A1"/>
                </a:solidFill>
                <a:latin typeface="Arial"/>
                <a:cs typeface="Arial"/>
              </a:rPr>
              <a:t> </a:t>
            </a:r>
            <a:r>
              <a:rPr sz="800" i="1" spc="-10" dirty="0">
                <a:solidFill>
                  <a:srgbClr val="FF42A1"/>
                </a:solidFill>
                <a:latin typeface="Arial"/>
                <a:cs typeface="Arial"/>
              </a:rPr>
              <a:t>gives </a:t>
            </a:r>
            <a:r>
              <a:rPr sz="800" i="1" dirty="0">
                <a:solidFill>
                  <a:srgbClr val="FF42A1"/>
                </a:solidFill>
                <a:latin typeface="Arial"/>
                <a:cs typeface="Arial"/>
              </a:rPr>
              <a:t>an</a:t>
            </a:r>
            <a:r>
              <a:rPr sz="800" i="1" spc="-10" dirty="0">
                <a:solidFill>
                  <a:srgbClr val="FF42A1"/>
                </a:solidFill>
                <a:latin typeface="Arial"/>
                <a:cs typeface="Arial"/>
              </a:rPr>
              <a:t> extreme</a:t>
            </a:r>
            <a:r>
              <a:rPr sz="800" i="1" spc="-5" dirty="0">
                <a:solidFill>
                  <a:srgbClr val="FF42A1"/>
                </a:solidFill>
                <a:latin typeface="Arial"/>
                <a:cs typeface="Arial"/>
              </a:rPr>
              <a:t> </a:t>
            </a:r>
            <a:r>
              <a:rPr sz="800" i="1" dirty="0">
                <a:solidFill>
                  <a:srgbClr val="FF42A1"/>
                </a:solidFill>
                <a:latin typeface="Arial"/>
                <a:cs typeface="Arial"/>
              </a:rPr>
              <a:t>that</a:t>
            </a:r>
            <a:r>
              <a:rPr sz="800" i="1" spc="-10" dirty="0">
                <a:solidFill>
                  <a:srgbClr val="FF42A1"/>
                </a:solidFill>
                <a:latin typeface="Arial"/>
                <a:cs typeface="Arial"/>
              </a:rPr>
              <a:t> suggests </a:t>
            </a:r>
            <a:r>
              <a:rPr sz="800" i="1" dirty="0">
                <a:solidFill>
                  <a:srgbClr val="FF42A1"/>
                </a:solidFill>
                <a:latin typeface="Arial"/>
                <a:cs typeface="Arial"/>
              </a:rPr>
              <a:t>emotional</a:t>
            </a:r>
            <a:r>
              <a:rPr sz="800" i="1" spc="-5" dirty="0">
                <a:solidFill>
                  <a:srgbClr val="FF42A1"/>
                </a:solidFill>
                <a:latin typeface="Arial"/>
                <a:cs typeface="Arial"/>
              </a:rPr>
              <a:t> </a:t>
            </a:r>
            <a:r>
              <a:rPr sz="800" i="1" dirty="0">
                <a:solidFill>
                  <a:srgbClr val="FF42A1"/>
                </a:solidFill>
                <a:latin typeface="Arial"/>
                <a:cs typeface="Arial"/>
              </a:rPr>
              <a:t>hurt</a:t>
            </a:r>
            <a:r>
              <a:rPr sz="800" i="1" spc="-5" dirty="0">
                <a:solidFill>
                  <a:srgbClr val="FF42A1"/>
                </a:solidFill>
                <a:latin typeface="Arial"/>
                <a:cs typeface="Arial"/>
              </a:rPr>
              <a:t> </a:t>
            </a:r>
            <a:r>
              <a:rPr sz="800" i="1" dirty="0">
                <a:solidFill>
                  <a:srgbClr val="FF42A1"/>
                </a:solidFill>
                <a:latin typeface="Arial"/>
                <a:cs typeface="Arial"/>
              </a:rPr>
              <a:t>and</a:t>
            </a:r>
            <a:r>
              <a:rPr sz="800" i="1" spc="-5" dirty="0">
                <a:solidFill>
                  <a:srgbClr val="FF42A1"/>
                </a:solidFill>
                <a:latin typeface="Arial"/>
                <a:cs typeface="Arial"/>
              </a:rPr>
              <a:t> </a:t>
            </a:r>
            <a:r>
              <a:rPr sz="800" i="1" spc="-10" dirty="0">
                <a:solidFill>
                  <a:srgbClr val="FF42A1"/>
                </a:solidFill>
                <a:latin typeface="Arial"/>
                <a:cs typeface="Arial"/>
              </a:rPr>
              <a:t>turmoil.</a:t>
            </a:r>
            <a:endParaRPr sz="800" dirty="0">
              <a:latin typeface="Arial"/>
              <a:cs typeface="Arial"/>
            </a:endParaRPr>
          </a:p>
        </p:txBody>
      </p:sp>
      <p:sp>
        <p:nvSpPr>
          <p:cNvPr id="39" name="object 39"/>
          <p:cNvSpPr/>
          <p:nvPr/>
        </p:nvSpPr>
        <p:spPr>
          <a:xfrm>
            <a:off x="2496373" y="5751061"/>
            <a:ext cx="981075" cy="100965"/>
          </a:xfrm>
          <a:custGeom>
            <a:avLst/>
            <a:gdLst/>
            <a:ahLst/>
            <a:cxnLst/>
            <a:rect l="l" t="t" r="r" b="b"/>
            <a:pathLst>
              <a:path w="981075" h="100964">
                <a:moveTo>
                  <a:pt x="980549" y="6320"/>
                </a:moveTo>
                <a:lnTo>
                  <a:pt x="606" y="100338"/>
                </a:lnTo>
                <a:lnTo>
                  <a:pt x="0" y="94017"/>
                </a:lnTo>
                <a:lnTo>
                  <a:pt x="979943" y="0"/>
                </a:lnTo>
                <a:lnTo>
                  <a:pt x="980549" y="6320"/>
                </a:lnTo>
                <a:close/>
              </a:path>
            </a:pathLst>
          </a:custGeom>
          <a:solidFill>
            <a:srgbClr val="FF42A1"/>
          </a:solidFill>
        </p:spPr>
        <p:txBody>
          <a:bodyPr wrap="square" lIns="0" tIns="0" rIns="0" bIns="0" rtlCol="0"/>
          <a:lstStyle/>
          <a:p>
            <a:endParaRPr/>
          </a:p>
        </p:txBody>
      </p:sp>
      <p:sp>
        <p:nvSpPr>
          <p:cNvPr id="40" name="object 40"/>
          <p:cNvSpPr txBox="1"/>
          <p:nvPr/>
        </p:nvSpPr>
        <p:spPr>
          <a:xfrm>
            <a:off x="3473404" y="5600120"/>
            <a:ext cx="2040889" cy="497205"/>
          </a:xfrm>
          <a:prstGeom prst="rect">
            <a:avLst/>
          </a:prstGeom>
        </p:spPr>
        <p:txBody>
          <a:bodyPr vert="horz" wrap="square" lIns="0" tIns="12700" rIns="0" bIns="0" rtlCol="0">
            <a:spAutoFit/>
          </a:bodyPr>
          <a:lstStyle/>
          <a:p>
            <a:pPr marL="12700" marR="5080" algn="ctr">
              <a:lnSpc>
                <a:spcPct val="125000"/>
              </a:lnSpc>
              <a:spcBef>
                <a:spcPts val="100"/>
              </a:spcBef>
              <a:tabLst>
                <a:tab pos="672465" algn="l"/>
                <a:tab pos="2027555" algn="l"/>
              </a:tabLst>
            </a:pPr>
            <a:r>
              <a:rPr sz="800" b="1" i="1" u="sng" dirty="0">
                <a:solidFill>
                  <a:srgbClr val="FF42A1"/>
                </a:solidFill>
                <a:uFill>
                  <a:solidFill>
                    <a:srgbClr val="FE41A0"/>
                  </a:solidFill>
                </a:uFill>
                <a:latin typeface="Arial"/>
                <a:cs typeface="Arial"/>
              </a:rPr>
              <a:t>	</a:t>
            </a:r>
            <a:r>
              <a:rPr sz="800" b="1" i="1" dirty="0">
                <a:solidFill>
                  <a:srgbClr val="FF42A1"/>
                </a:solidFill>
                <a:latin typeface="Arial"/>
                <a:cs typeface="Arial"/>
              </a:rPr>
              <a:t>.</a:t>
            </a:r>
            <a:r>
              <a:rPr sz="800" b="1" i="1" spc="-30" dirty="0">
                <a:solidFill>
                  <a:srgbClr val="FF42A1"/>
                </a:solidFill>
                <a:latin typeface="Arial"/>
                <a:cs typeface="Arial"/>
              </a:rPr>
              <a:t> </a:t>
            </a:r>
            <a:r>
              <a:rPr sz="800" i="1" dirty="0">
                <a:solidFill>
                  <a:srgbClr val="FF42A1"/>
                </a:solidFill>
                <a:latin typeface="Arial"/>
                <a:cs typeface="Arial"/>
              </a:rPr>
              <a:t>Helps</a:t>
            </a:r>
            <a:r>
              <a:rPr sz="800" i="1" spc="-25" dirty="0">
                <a:solidFill>
                  <a:srgbClr val="FF42A1"/>
                </a:solidFill>
                <a:latin typeface="Arial"/>
                <a:cs typeface="Arial"/>
              </a:rPr>
              <a:t> </a:t>
            </a:r>
            <a:r>
              <a:rPr sz="800" i="1" dirty="0">
                <a:solidFill>
                  <a:srgbClr val="FF42A1"/>
                </a:solidFill>
                <a:latin typeface="Arial"/>
                <a:cs typeface="Arial"/>
              </a:rPr>
              <a:t>create</a:t>
            </a:r>
            <a:r>
              <a:rPr sz="800" i="1" spc="-25" dirty="0">
                <a:solidFill>
                  <a:srgbClr val="FF42A1"/>
                </a:solidFill>
                <a:latin typeface="Arial"/>
                <a:cs typeface="Arial"/>
              </a:rPr>
              <a:t> </a:t>
            </a:r>
            <a:r>
              <a:rPr sz="800" i="1" dirty="0">
                <a:solidFill>
                  <a:srgbClr val="FF42A1"/>
                </a:solidFill>
                <a:latin typeface="Arial"/>
                <a:cs typeface="Arial"/>
              </a:rPr>
              <a:t>empathy</a:t>
            </a:r>
            <a:r>
              <a:rPr sz="800" i="1" spc="-25" dirty="0">
                <a:solidFill>
                  <a:srgbClr val="FF42A1"/>
                </a:solidFill>
                <a:latin typeface="Arial"/>
                <a:cs typeface="Arial"/>
              </a:rPr>
              <a:t> or</a:t>
            </a:r>
            <a:r>
              <a:rPr sz="800" i="1" dirty="0">
                <a:solidFill>
                  <a:srgbClr val="FF42A1"/>
                </a:solidFill>
                <a:latin typeface="Arial"/>
                <a:cs typeface="Arial"/>
              </a:rPr>
              <a:t> sympathy for the poet by using a </a:t>
            </a:r>
            <a:r>
              <a:rPr sz="800" i="1" u="sng" dirty="0">
                <a:solidFill>
                  <a:srgbClr val="FF42A1"/>
                </a:solidFill>
                <a:uFill>
                  <a:solidFill>
                    <a:srgbClr val="FE41A0"/>
                  </a:solidFill>
                </a:uFill>
                <a:latin typeface="Arial"/>
                <a:cs typeface="Arial"/>
              </a:rPr>
              <a:t>	</a:t>
            </a:r>
            <a:endParaRPr sz="800">
              <a:latin typeface="Arial"/>
              <a:cs typeface="Arial"/>
            </a:endParaRPr>
          </a:p>
          <a:p>
            <a:pPr algn="ctr">
              <a:lnSpc>
                <a:spcPct val="100000"/>
              </a:lnSpc>
              <a:spcBef>
                <a:spcPts val="290"/>
              </a:spcBef>
              <a:tabLst>
                <a:tab pos="405765" algn="l"/>
              </a:tabLst>
            </a:pPr>
            <a:r>
              <a:rPr sz="1100" u="sng" dirty="0">
                <a:uFill>
                  <a:solidFill>
                    <a:srgbClr val="FE41A0"/>
                  </a:solidFill>
                </a:uFill>
                <a:latin typeface="Arial MT"/>
                <a:cs typeface="Arial MT"/>
              </a:rPr>
              <a:t>	</a:t>
            </a:r>
            <a:r>
              <a:rPr sz="1100" spc="-85" dirty="0">
                <a:latin typeface="Arial MT"/>
                <a:cs typeface="Arial MT"/>
              </a:rPr>
              <a:t> </a:t>
            </a:r>
            <a:r>
              <a:rPr sz="1200" i="1" baseline="3472" dirty="0">
                <a:solidFill>
                  <a:srgbClr val="FF42A1"/>
                </a:solidFill>
                <a:latin typeface="Arial"/>
                <a:cs typeface="Arial"/>
              </a:rPr>
              <a:t>of</a:t>
            </a:r>
            <a:r>
              <a:rPr sz="1200" i="1" spc="-7" baseline="3472" dirty="0">
                <a:solidFill>
                  <a:srgbClr val="FF42A1"/>
                </a:solidFill>
                <a:latin typeface="Arial"/>
                <a:cs typeface="Arial"/>
              </a:rPr>
              <a:t> </a:t>
            </a:r>
            <a:r>
              <a:rPr sz="1200" i="1" baseline="3472" dirty="0">
                <a:solidFill>
                  <a:srgbClr val="FF42A1"/>
                </a:solidFill>
                <a:latin typeface="Arial"/>
                <a:cs typeface="Arial"/>
              </a:rPr>
              <a:t>melancholy</a:t>
            </a:r>
            <a:r>
              <a:rPr sz="1200" i="1" spc="-7" baseline="3472" dirty="0">
                <a:solidFill>
                  <a:srgbClr val="FF42A1"/>
                </a:solidFill>
                <a:latin typeface="Arial"/>
                <a:cs typeface="Arial"/>
              </a:rPr>
              <a:t> </a:t>
            </a:r>
            <a:r>
              <a:rPr sz="1200" i="1" baseline="3472" dirty="0">
                <a:solidFill>
                  <a:srgbClr val="FF42A1"/>
                </a:solidFill>
                <a:latin typeface="Arial"/>
                <a:cs typeface="Arial"/>
              </a:rPr>
              <a:t>emotion.</a:t>
            </a:r>
            <a:endParaRPr sz="1200" baseline="3472">
              <a:latin typeface="Arial"/>
              <a:cs typeface="Arial"/>
            </a:endParaRPr>
          </a:p>
        </p:txBody>
      </p:sp>
      <p:sp>
        <p:nvSpPr>
          <p:cNvPr id="41" name="object 41"/>
          <p:cNvSpPr/>
          <p:nvPr/>
        </p:nvSpPr>
        <p:spPr>
          <a:xfrm>
            <a:off x="2520233" y="6431541"/>
            <a:ext cx="2799715" cy="881380"/>
          </a:xfrm>
          <a:custGeom>
            <a:avLst/>
            <a:gdLst/>
            <a:ahLst/>
            <a:cxnLst/>
            <a:rect l="l" t="t" r="r" b="b"/>
            <a:pathLst>
              <a:path w="2799715" h="881379">
                <a:moveTo>
                  <a:pt x="2797806" y="880778"/>
                </a:moveTo>
                <a:lnTo>
                  <a:pt x="0" y="6060"/>
                </a:lnTo>
                <a:lnTo>
                  <a:pt x="1894" y="0"/>
                </a:lnTo>
                <a:lnTo>
                  <a:pt x="2799701" y="874717"/>
                </a:lnTo>
                <a:lnTo>
                  <a:pt x="2797806" y="880778"/>
                </a:lnTo>
                <a:close/>
              </a:path>
            </a:pathLst>
          </a:custGeom>
          <a:solidFill>
            <a:srgbClr val="FF42A1"/>
          </a:solidFill>
        </p:spPr>
        <p:txBody>
          <a:bodyPr wrap="square" lIns="0" tIns="0" rIns="0" bIns="0" rtlCol="0"/>
          <a:lstStyle/>
          <a:p>
            <a:endParaRPr/>
          </a:p>
        </p:txBody>
      </p:sp>
      <p:sp>
        <p:nvSpPr>
          <p:cNvPr id="42" name="object 42"/>
          <p:cNvSpPr txBox="1"/>
          <p:nvPr/>
        </p:nvSpPr>
        <p:spPr>
          <a:xfrm>
            <a:off x="5376120" y="7216174"/>
            <a:ext cx="1997710" cy="482600"/>
          </a:xfrm>
          <a:prstGeom prst="rect">
            <a:avLst/>
          </a:prstGeom>
        </p:spPr>
        <p:txBody>
          <a:bodyPr vert="horz" wrap="square" lIns="0" tIns="12700" rIns="0" bIns="0" rtlCol="0">
            <a:spAutoFit/>
          </a:bodyPr>
          <a:lstStyle/>
          <a:p>
            <a:pPr marL="12700" marR="5080" algn="ctr">
              <a:lnSpc>
                <a:spcPct val="124800"/>
              </a:lnSpc>
              <a:spcBef>
                <a:spcPts val="100"/>
              </a:spcBef>
              <a:tabLst>
                <a:tab pos="672465" algn="l"/>
              </a:tabLst>
            </a:pPr>
            <a:r>
              <a:rPr sz="800" b="1" i="1" u="sng" dirty="0">
                <a:solidFill>
                  <a:srgbClr val="FF42A1"/>
                </a:solidFill>
                <a:uFill>
                  <a:solidFill>
                    <a:srgbClr val="FE41A0"/>
                  </a:solidFill>
                </a:uFill>
                <a:latin typeface="Arial"/>
                <a:cs typeface="Arial"/>
              </a:rPr>
              <a:t>	</a:t>
            </a:r>
            <a:r>
              <a:rPr sz="800" b="1" i="1" dirty="0">
                <a:solidFill>
                  <a:srgbClr val="FF42A1"/>
                </a:solidFill>
                <a:latin typeface="Arial"/>
                <a:cs typeface="Arial"/>
              </a:rPr>
              <a:t>.</a:t>
            </a:r>
            <a:r>
              <a:rPr sz="800" b="1" i="1" spc="-5" dirty="0">
                <a:solidFill>
                  <a:srgbClr val="FF42A1"/>
                </a:solidFill>
                <a:latin typeface="Arial"/>
                <a:cs typeface="Arial"/>
              </a:rPr>
              <a:t> </a:t>
            </a:r>
            <a:r>
              <a:rPr sz="800" i="1" spc="-20" dirty="0">
                <a:solidFill>
                  <a:srgbClr val="FF42A1"/>
                </a:solidFill>
                <a:latin typeface="Arial"/>
                <a:cs typeface="Arial"/>
              </a:rPr>
              <a:t>Breaks</a:t>
            </a:r>
            <a:r>
              <a:rPr sz="800" i="1" spc="-5" dirty="0">
                <a:solidFill>
                  <a:srgbClr val="FF42A1"/>
                </a:solidFill>
                <a:latin typeface="Arial"/>
                <a:cs typeface="Arial"/>
              </a:rPr>
              <a:t> </a:t>
            </a:r>
            <a:r>
              <a:rPr sz="800" i="1" dirty="0">
                <a:solidFill>
                  <a:srgbClr val="FF42A1"/>
                </a:solidFill>
                <a:latin typeface="Arial"/>
                <a:cs typeface="Arial"/>
              </a:rPr>
              <a:t>up</a:t>
            </a:r>
            <a:r>
              <a:rPr sz="800" i="1" spc="-5" dirty="0">
                <a:solidFill>
                  <a:srgbClr val="FF42A1"/>
                </a:solidFill>
                <a:latin typeface="Arial"/>
                <a:cs typeface="Arial"/>
              </a:rPr>
              <a:t> </a:t>
            </a:r>
            <a:r>
              <a:rPr sz="800" i="1" dirty="0">
                <a:solidFill>
                  <a:srgbClr val="FF42A1"/>
                </a:solidFill>
                <a:latin typeface="Arial"/>
                <a:cs typeface="Arial"/>
              </a:rPr>
              <a:t>the</a:t>
            </a:r>
            <a:r>
              <a:rPr sz="800" i="1" spc="-5" dirty="0">
                <a:solidFill>
                  <a:srgbClr val="FF42A1"/>
                </a:solidFill>
                <a:latin typeface="Arial"/>
                <a:cs typeface="Arial"/>
              </a:rPr>
              <a:t> </a:t>
            </a:r>
            <a:r>
              <a:rPr sz="800" i="1" dirty="0">
                <a:solidFill>
                  <a:srgbClr val="FF42A1"/>
                </a:solidFill>
                <a:latin typeface="Arial"/>
                <a:cs typeface="Arial"/>
              </a:rPr>
              <a:t>line</a:t>
            </a:r>
            <a:r>
              <a:rPr sz="800" i="1" spc="-5" dirty="0">
                <a:solidFill>
                  <a:srgbClr val="FF42A1"/>
                </a:solidFill>
                <a:latin typeface="Arial"/>
                <a:cs typeface="Arial"/>
              </a:rPr>
              <a:t> </a:t>
            </a:r>
            <a:r>
              <a:rPr sz="800" i="1" dirty="0">
                <a:solidFill>
                  <a:srgbClr val="FF42A1"/>
                </a:solidFill>
                <a:latin typeface="Arial"/>
                <a:cs typeface="Arial"/>
              </a:rPr>
              <a:t>and</a:t>
            </a:r>
            <a:r>
              <a:rPr sz="800" i="1" spc="-5" dirty="0">
                <a:solidFill>
                  <a:srgbClr val="FF42A1"/>
                </a:solidFill>
                <a:latin typeface="Arial"/>
                <a:cs typeface="Arial"/>
              </a:rPr>
              <a:t> </a:t>
            </a:r>
            <a:r>
              <a:rPr sz="800" i="1" spc="-20" dirty="0">
                <a:solidFill>
                  <a:srgbClr val="FF42A1"/>
                </a:solidFill>
                <a:latin typeface="Arial"/>
                <a:cs typeface="Arial"/>
              </a:rPr>
              <a:t>adds </a:t>
            </a:r>
            <a:r>
              <a:rPr sz="800" i="1" dirty="0">
                <a:solidFill>
                  <a:srgbClr val="FF42A1"/>
                </a:solidFill>
                <a:latin typeface="Arial"/>
                <a:cs typeface="Arial"/>
              </a:rPr>
              <a:t>in</a:t>
            </a:r>
            <a:r>
              <a:rPr sz="800" i="1" spc="-5" dirty="0">
                <a:solidFill>
                  <a:srgbClr val="FF42A1"/>
                </a:solidFill>
                <a:latin typeface="Arial"/>
                <a:cs typeface="Arial"/>
              </a:rPr>
              <a:t> </a:t>
            </a:r>
            <a:r>
              <a:rPr sz="800" i="1" spc="-10" dirty="0">
                <a:solidFill>
                  <a:srgbClr val="FF42A1"/>
                </a:solidFill>
                <a:latin typeface="Arial"/>
                <a:cs typeface="Arial"/>
              </a:rPr>
              <a:t>pauses</a:t>
            </a:r>
            <a:r>
              <a:rPr sz="800" i="1" spc="-5" dirty="0">
                <a:solidFill>
                  <a:srgbClr val="FF42A1"/>
                </a:solidFill>
                <a:latin typeface="Arial"/>
                <a:cs typeface="Arial"/>
              </a:rPr>
              <a:t> </a:t>
            </a:r>
            <a:r>
              <a:rPr sz="800" i="1" dirty="0">
                <a:solidFill>
                  <a:srgbClr val="FF42A1"/>
                </a:solidFill>
                <a:latin typeface="Arial"/>
                <a:cs typeface="Arial"/>
              </a:rPr>
              <a:t>that</a:t>
            </a:r>
            <a:r>
              <a:rPr sz="800" i="1" spc="-5" dirty="0">
                <a:solidFill>
                  <a:srgbClr val="FF42A1"/>
                </a:solidFill>
                <a:latin typeface="Arial"/>
                <a:cs typeface="Arial"/>
              </a:rPr>
              <a:t> </a:t>
            </a:r>
            <a:r>
              <a:rPr sz="800" i="1" dirty="0">
                <a:solidFill>
                  <a:srgbClr val="FF42A1"/>
                </a:solidFill>
                <a:latin typeface="Arial"/>
                <a:cs typeface="Arial"/>
              </a:rPr>
              <a:t>almost</a:t>
            </a:r>
            <a:r>
              <a:rPr sz="800" i="1" spc="-5" dirty="0">
                <a:solidFill>
                  <a:srgbClr val="FF42A1"/>
                </a:solidFill>
                <a:latin typeface="Arial"/>
                <a:cs typeface="Arial"/>
              </a:rPr>
              <a:t> </a:t>
            </a:r>
            <a:r>
              <a:rPr sz="800" i="1" dirty="0">
                <a:solidFill>
                  <a:srgbClr val="FF42A1"/>
                </a:solidFill>
                <a:latin typeface="Arial"/>
                <a:cs typeface="Arial"/>
              </a:rPr>
              <a:t>force</a:t>
            </a:r>
            <a:r>
              <a:rPr sz="800" i="1" spc="-5" dirty="0">
                <a:solidFill>
                  <a:srgbClr val="FF42A1"/>
                </a:solidFill>
                <a:latin typeface="Arial"/>
                <a:cs typeface="Arial"/>
              </a:rPr>
              <a:t> </a:t>
            </a:r>
            <a:r>
              <a:rPr sz="800" i="1" dirty="0">
                <a:solidFill>
                  <a:srgbClr val="FF42A1"/>
                </a:solidFill>
                <a:latin typeface="Arial"/>
                <a:cs typeface="Arial"/>
              </a:rPr>
              <a:t>us</a:t>
            </a:r>
            <a:r>
              <a:rPr sz="800" i="1" spc="-5" dirty="0">
                <a:solidFill>
                  <a:srgbClr val="FF42A1"/>
                </a:solidFill>
                <a:latin typeface="Arial"/>
                <a:cs typeface="Arial"/>
              </a:rPr>
              <a:t> </a:t>
            </a:r>
            <a:r>
              <a:rPr sz="800" i="1" dirty="0">
                <a:solidFill>
                  <a:srgbClr val="FF42A1"/>
                </a:solidFill>
                <a:latin typeface="Arial"/>
                <a:cs typeface="Arial"/>
              </a:rPr>
              <a:t>to</a:t>
            </a:r>
            <a:r>
              <a:rPr sz="800" i="1" spc="-5" dirty="0">
                <a:solidFill>
                  <a:srgbClr val="FF42A1"/>
                </a:solidFill>
                <a:latin typeface="Arial"/>
                <a:cs typeface="Arial"/>
              </a:rPr>
              <a:t> </a:t>
            </a:r>
            <a:r>
              <a:rPr sz="800" i="1" dirty="0">
                <a:solidFill>
                  <a:srgbClr val="FF42A1"/>
                </a:solidFill>
                <a:latin typeface="Arial"/>
                <a:cs typeface="Arial"/>
              </a:rPr>
              <a:t>take</a:t>
            </a:r>
            <a:r>
              <a:rPr sz="800" i="1" spc="-5" dirty="0">
                <a:solidFill>
                  <a:srgbClr val="FF42A1"/>
                </a:solidFill>
                <a:latin typeface="Arial"/>
                <a:cs typeface="Arial"/>
              </a:rPr>
              <a:t> </a:t>
            </a:r>
            <a:r>
              <a:rPr sz="800" i="1" spc="-25" dirty="0">
                <a:solidFill>
                  <a:srgbClr val="FF42A1"/>
                </a:solidFill>
                <a:latin typeface="Arial"/>
                <a:cs typeface="Arial"/>
              </a:rPr>
              <a:t>in</a:t>
            </a:r>
            <a:r>
              <a:rPr sz="800" i="1" dirty="0">
                <a:solidFill>
                  <a:srgbClr val="FF42A1"/>
                </a:solidFill>
                <a:latin typeface="Arial"/>
                <a:cs typeface="Arial"/>
              </a:rPr>
              <a:t> their</a:t>
            </a:r>
            <a:r>
              <a:rPr sz="800" i="1" spc="225" dirty="0">
                <a:solidFill>
                  <a:srgbClr val="FF42A1"/>
                </a:solidFill>
                <a:latin typeface="Arial"/>
                <a:cs typeface="Arial"/>
              </a:rPr>
              <a:t> </a:t>
            </a:r>
            <a:r>
              <a:rPr sz="800" i="1" spc="-10" dirty="0">
                <a:solidFill>
                  <a:srgbClr val="FF42A1"/>
                </a:solidFill>
                <a:latin typeface="Arial"/>
                <a:cs typeface="Arial"/>
              </a:rPr>
              <a:t>message</a:t>
            </a:r>
            <a:r>
              <a:rPr sz="800" i="1" dirty="0">
                <a:solidFill>
                  <a:srgbClr val="FF42A1"/>
                </a:solidFill>
                <a:latin typeface="Arial"/>
                <a:cs typeface="Arial"/>
              </a:rPr>
              <a:t> or </a:t>
            </a:r>
            <a:r>
              <a:rPr sz="800" i="1" spc="-10" dirty="0">
                <a:solidFill>
                  <a:srgbClr val="FF42A1"/>
                </a:solidFill>
                <a:latin typeface="Arial"/>
                <a:cs typeface="Arial"/>
              </a:rPr>
              <a:t>expression</a:t>
            </a:r>
            <a:r>
              <a:rPr sz="800" i="1" dirty="0">
                <a:solidFill>
                  <a:srgbClr val="FF42A1"/>
                </a:solidFill>
                <a:latin typeface="Arial"/>
                <a:cs typeface="Arial"/>
              </a:rPr>
              <a:t> </a:t>
            </a:r>
            <a:r>
              <a:rPr sz="800" i="1" spc="-10" dirty="0">
                <a:solidFill>
                  <a:srgbClr val="FF42A1"/>
                </a:solidFill>
                <a:latin typeface="Arial"/>
                <a:cs typeface="Arial"/>
              </a:rPr>
              <a:t>specifically.</a:t>
            </a:r>
            <a:endParaRPr sz="800">
              <a:latin typeface="Arial"/>
              <a:cs typeface="Arial"/>
            </a:endParaRPr>
          </a:p>
        </p:txBody>
      </p:sp>
      <p:sp>
        <p:nvSpPr>
          <p:cNvPr id="43" name="object 43"/>
          <p:cNvSpPr/>
          <p:nvPr/>
        </p:nvSpPr>
        <p:spPr>
          <a:xfrm>
            <a:off x="3204206" y="5664318"/>
            <a:ext cx="270510" cy="95250"/>
          </a:xfrm>
          <a:custGeom>
            <a:avLst/>
            <a:gdLst/>
            <a:ahLst/>
            <a:cxnLst/>
            <a:rect l="l" t="t" r="r" b="b"/>
            <a:pathLst>
              <a:path w="270510" h="95250">
                <a:moveTo>
                  <a:pt x="267940" y="94873"/>
                </a:moveTo>
                <a:lnTo>
                  <a:pt x="0" y="6027"/>
                </a:lnTo>
                <a:lnTo>
                  <a:pt x="1998" y="0"/>
                </a:lnTo>
                <a:lnTo>
                  <a:pt x="269939" y="88846"/>
                </a:lnTo>
                <a:lnTo>
                  <a:pt x="267940" y="94873"/>
                </a:lnTo>
                <a:close/>
              </a:path>
            </a:pathLst>
          </a:custGeom>
          <a:solidFill>
            <a:srgbClr val="FF42A1"/>
          </a:solidFill>
        </p:spPr>
        <p:txBody>
          <a:bodyPr wrap="square" lIns="0" tIns="0" rIns="0" bIns="0" rtlCol="0"/>
          <a:lstStyle/>
          <a:p>
            <a:endParaRPr/>
          </a:p>
        </p:txBody>
      </p:sp>
      <p:sp>
        <p:nvSpPr>
          <p:cNvPr id="44" name="object 44"/>
          <p:cNvSpPr txBox="1"/>
          <p:nvPr/>
        </p:nvSpPr>
        <p:spPr>
          <a:xfrm>
            <a:off x="2458840" y="7233588"/>
            <a:ext cx="2237105" cy="634365"/>
          </a:xfrm>
          <a:prstGeom prst="rect">
            <a:avLst/>
          </a:prstGeom>
        </p:spPr>
        <p:txBody>
          <a:bodyPr vert="horz" wrap="square" lIns="0" tIns="12700" rIns="0" bIns="0" rtlCol="0">
            <a:spAutoFit/>
          </a:bodyPr>
          <a:lstStyle/>
          <a:p>
            <a:pPr marL="12065" marR="5080" algn="ctr">
              <a:lnSpc>
                <a:spcPct val="124700"/>
              </a:lnSpc>
              <a:spcBef>
                <a:spcPts val="100"/>
              </a:spcBef>
              <a:tabLst>
                <a:tab pos="672465" algn="l"/>
              </a:tabLst>
            </a:pPr>
            <a:r>
              <a:rPr sz="800" b="1" i="1" u="sng" dirty="0">
                <a:solidFill>
                  <a:srgbClr val="FF42A1"/>
                </a:solidFill>
                <a:uFill>
                  <a:solidFill>
                    <a:srgbClr val="FE41A0"/>
                  </a:solidFill>
                </a:uFill>
                <a:latin typeface="Arial"/>
                <a:cs typeface="Arial"/>
              </a:rPr>
              <a:t>	</a:t>
            </a:r>
            <a:r>
              <a:rPr sz="800" b="1" i="1" dirty="0">
                <a:solidFill>
                  <a:srgbClr val="FF42A1"/>
                </a:solidFill>
                <a:latin typeface="Arial"/>
                <a:cs typeface="Arial"/>
              </a:rPr>
              <a:t>.</a:t>
            </a:r>
            <a:r>
              <a:rPr sz="800" b="1" i="1" spc="-10" dirty="0">
                <a:solidFill>
                  <a:srgbClr val="FF42A1"/>
                </a:solidFill>
                <a:latin typeface="Arial"/>
                <a:cs typeface="Arial"/>
              </a:rPr>
              <a:t> </a:t>
            </a:r>
            <a:r>
              <a:rPr sz="800" i="1" dirty="0">
                <a:solidFill>
                  <a:srgbClr val="FF42A1"/>
                </a:solidFill>
                <a:latin typeface="Arial"/>
                <a:cs typeface="Arial"/>
              </a:rPr>
              <a:t>The</a:t>
            </a:r>
            <a:r>
              <a:rPr sz="800" i="1" spc="-5" dirty="0">
                <a:solidFill>
                  <a:srgbClr val="FF42A1"/>
                </a:solidFill>
                <a:latin typeface="Arial"/>
                <a:cs typeface="Arial"/>
              </a:rPr>
              <a:t> </a:t>
            </a:r>
            <a:r>
              <a:rPr sz="800" i="1" dirty="0">
                <a:solidFill>
                  <a:srgbClr val="FF42A1"/>
                </a:solidFill>
                <a:latin typeface="Arial"/>
                <a:cs typeface="Arial"/>
              </a:rPr>
              <a:t>poet’s</a:t>
            </a:r>
            <a:r>
              <a:rPr sz="800" i="1" spc="-10" dirty="0">
                <a:solidFill>
                  <a:srgbClr val="FF42A1"/>
                </a:solidFill>
                <a:latin typeface="Arial"/>
                <a:cs typeface="Arial"/>
              </a:rPr>
              <a:t> experience</a:t>
            </a:r>
            <a:r>
              <a:rPr sz="800" i="1" spc="-5" dirty="0">
                <a:solidFill>
                  <a:srgbClr val="FF42A1"/>
                </a:solidFill>
                <a:latin typeface="Arial"/>
                <a:cs typeface="Arial"/>
              </a:rPr>
              <a:t> </a:t>
            </a:r>
            <a:r>
              <a:rPr sz="800" i="1" spc="-25" dirty="0">
                <a:solidFill>
                  <a:srgbClr val="FF42A1"/>
                </a:solidFill>
                <a:latin typeface="Arial"/>
                <a:cs typeface="Arial"/>
              </a:rPr>
              <a:t>has</a:t>
            </a:r>
            <a:r>
              <a:rPr sz="800" i="1" spc="500" dirty="0">
                <a:solidFill>
                  <a:srgbClr val="FF42A1"/>
                </a:solidFill>
                <a:latin typeface="Arial"/>
                <a:cs typeface="Arial"/>
              </a:rPr>
              <a:t> </a:t>
            </a:r>
            <a:r>
              <a:rPr sz="800" i="1" dirty="0">
                <a:solidFill>
                  <a:srgbClr val="FF42A1"/>
                </a:solidFill>
                <a:latin typeface="Arial"/>
                <a:cs typeface="Arial"/>
              </a:rPr>
              <a:t>altered</a:t>
            </a:r>
            <a:r>
              <a:rPr sz="800" i="1" spc="-10" dirty="0">
                <a:solidFill>
                  <a:srgbClr val="FF42A1"/>
                </a:solidFill>
                <a:latin typeface="Arial"/>
                <a:cs typeface="Arial"/>
              </a:rPr>
              <a:t> </a:t>
            </a:r>
            <a:r>
              <a:rPr sz="800" i="1" dirty="0">
                <a:solidFill>
                  <a:srgbClr val="FF42A1"/>
                </a:solidFill>
                <a:latin typeface="Arial"/>
                <a:cs typeface="Arial"/>
              </a:rPr>
              <a:t>and</a:t>
            </a:r>
            <a:r>
              <a:rPr sz="800" i="1" spc="-5" dirty="0">
                <a:solidFill>
                  <a:srgbClr val="FF42A1"/>
                </a:solidFill>
                <a:latin typeface="Arial"/>
                <a:cs typeface="Arial"/>
              </a:rPr>
              <a:t> </a:t>
            </a:r>
            <a:r>
              <a:rPr sz="800" i="1" dirty="0">
                <a:solidFill>
                  <a:srgbClr val="FF42A1"/>
                </a:solidFill>
                <a:latin typeface="Arial"/>
                <a:cs typeface="Arial"/>
              </a:rPr>
              <a:t>now</a:t>
            </a:r>
            <a:r>
              <a:rPr sz="800" i="1" spc="-5" dirty="0">
                <a:solidFill>
                  <a:srgbClr val="FF42A1"/>
                </a:solidFill>
                <a:latin typeface="Arial"/>
                <a:cs typeface="Arial"/>
              </a:rPr>
              <a:t> </a:t>
            </a:r>
            <a:r>
              <a:rPr sz="800" i="1" spc="-10" dirty="0">
                <a:solidFill>
                  <a:srgbClr val="FF42A1"/>
                </a:solidFill>
                <a:latin typeface="Arial"/>
                <a:cs typeface="Arial"/>
              </a:rPr>
              <a:t>juxtaposes </a:t>
            </a:r>
            <a:r>
              <a:rPr sz="800" i="1" dirty="0">
                <a:solidFill>
                  <a:srgbClr val="FF42A1"/>
                </a:solidFill>
                <a:latin typeface="Arial"/>
                <a:cs typeface="Arial"/>
              </a:rPr>
              <a:t>the</a:t>
            </a:r>
            <a:r>
              <a:rPr sz="800" i="1" spc="-5" dirty="0">
                <a:solidFill>
                  <a:srgbClr val="FF42A1"/>
                </a:solidFill>
                <a:latin typeface="Arial"/>
                <a:cs typeface="Arial"/>
              </a:rPr>
              <a:t> </a:t>
            </a:r>
            <a:r>
              <a:rPr sz="800" i="1" dirty="0">
                <a:solidFill>
                  <a:srgbClr val="FF42A1"/>
                </a:solidFill>
                <a:latin typeface="Arial"/>
                <a:cs typeface="Arial"/>
              </a:rPr>
              <a:t>past.</a:t>
            </a:r>
            <a:r>
              <a:rPr sz="800" i="1" spc="-5" dirty="0">
                <a:solidFill>
                  <a:srgbClr val="FF42A1"/>
                </a:solidFill>
                <a:latin typeface="Arial"/>
                <a:cs typeface="Arial"/>
              </a:rPr>
              <a:t> </a:t>
            </a:r>
            <a:r>
              <a:rPr sz="800" i="1" spc="-20" dirty="0">
                <a:solidFill>
                  <a:srgbClr val="FF42A1"/>
                </a:solidFill>
                <a:latin typeface="Arial"/>
                <a:cs typeface="Arial"/>
              </a:rPr>
              <a:t>This</a:t>
            </a:r>
            <a:r>
              <a:rPr sz="800" i="1" spc="500" dirty="0">
                <a:solidFill>
                  <a:srgbClr val="FF42A1"/>
                </a:solidFill>
                <a:latin typeface="Arial"/>
                <a:cs typeface="Arial"/>
              </a:rPr>
              <a:t> </a:t>
            </a:r>
            <a:r>
              <a:rPr sz="800" i="1" dirty="0">
                <a:solidFill>
                  <a:srgbClr val="FF42A1"/>
                </a:solidFill>
                <a:latin typeface="Arial"/>
                <a:cs typeface="Arial"/>
              </a:rPr>
              <a:t>change</a:t>
            </a:r>
            <a:r>
              <a:rPr sz="800" i="1" spc="-30" dirty="0">
                <a:solidFill>
                  <a:srgbClr val="FF42A1"/>
                </a:solidFill>
                <a:latin typeface="Arial"/>
                <a:cs typeface="Arial"/>
              </a:rPr>
              <a:t> </a:t>
            </a:r>
            <a:r>
              <a:rPr sz="800" i="1" dirty="0">
                <a:solidFill>
                  <a:srgbClr val="FF42A1"/>
                </a:solidFill>
                <a:latin typeface="Arial"/>
                <a:cs typeface="Arial"/>
              </a:rPr>
              <a:t>in</a:t>
            </a:r>
            <a:r>
              <a:rPr sz="800" i="1" spc="-30" dirty="0">
                <a:solidFill>
                  <a:srgbClr val="FF42A1"/>
                </a:solidFill>
                <a:latin typeface="Arial"/>
                <a:cs typeface="Arial"/>
              </a:rPr>
              <a:t> </a:t>
            </a:r>
            <a:r>
              <a:rPr sz="800" i="1" dirty="0">
                <a:solidFill>
                  <a:srgbClr val="FF42A1"/>
                </a:solidFill>
                <a:latin typeface="Arial"/>
                <a:cs typeface="Arial"/>
              </a:rPr>
              <a:t>tone</a:t>
            </a:r>
            <a:r>
              <a:rPr sz="800" i="1" spc="-30" dirty="0">
                <a:solidFill>
                  <a:srgbClr val="FF42A1"/>
                </a:solidFill>
                <a:latin typeface="Arial"/>
                <a:cs typeface="Arial"/>
              </a:rPr>
              <a:t> </a:t>
            </a:r>
            <a:r>
              <a:rPr sz="800" i="1" dirty="0">
                <a:solidFill>
                  <a:srgbClr val="FF42A1"/>
                </a:solidFill>
                <a:latin typeface="Arial"/>
                <a:cs typeface="Arial"/>
              </a:rPr>
              <a:t>may</a:t>
            </a:r>
            <a:r>
              <a:rPr sz="800" i="1" spc="-25" dirty="0">
                <a:solidFill>
                  <a:srgbClr val="FF42A1"/>
                </a:solidFill>
                <a:latin typeface="Arial"/>
                <a:cs typeface="Arial"/>
              </a:rPr>
              <a:t> </a:t>
            </a:r>
            <a:r>
              <a:rPr sz="800" i="1" dirty="0">
                <a:solidFill>
                  <a:srgbClr val="FF42A1"/>
                </a:solidFill>
                <a:latin typeface="Arial"/>
                <a:cs typeface="Arial"/>
              </a:rPr>
              <a:t>suggest</a:t>
            </a:r>
            <a:r>
              <a:rPr sz="800" i="1" spc="-30" dirty="0">
                <a:solidFill>
                  <a:srgbClr val="FF42A1"/>
                </a:solidFill>
                <a:latin typeface="Arial"/>
                <a:cs typeface="Arial"/>
              </a:rPr>
              <a:t> </a:t>
            </a:r>
            <a:r>
              <a:rPr sz="800" i="1" dirty="0">
                <a:solidFill>
                  <a:srgbClr val="FF42A1"/>
                </a:solidFill>
                <a:latin typeface="Arial"/>
                <a:cs typeface="Arial"/>
              </a:rPr>
              <a:t>a</a:t>
            </a:r>
            <a:r>
              <a:rPr sz="800" i="1" spc="-30" dirty="0">
                <a:solidFill>
                  <a:srgbClr val="FF42A1"/>
                </a:solidFill>
                <a:latin typeface="Arial"/>
                <a:cs typeface="Arial"/>
              </a:rPr>
              <a:t> </a:t>
            </a:r>
            <a:r>
              <a:rPr sz="800" i="1" dirty="0">
                <a:solidFill>
                  <a:srgbClr val="FF42A1"/>
                </a:solidFill>
                <a:latin typeface="Arial"/>
                <a:cs typeface="Arial"/>
              </a:rPr>
              <a:t>change</a:t>
            </a:r>
            <a:r>
              <a:rPr sz="800" i="1" spc="-25" dirty="0">
                <a:solidFill>
                  <a:srgbClr val="FF42A1"/>
                </a:solidFill>
                <a:latin typeface="Arial"/>
                <a:cs typeface="Arial"/>
              </a:rPr>
              <a:t> </a:t>
            </a:r>
            <a:r>
              <a:rPr sz="800" i="1" dirty="0">
                <a:solidFill>
                  <a:srgbClr val="FF42A1"/>
                </a:solidFill>
                <a:latin typeface="Arial"/>
                <a:cs typeface="Arial"/>
              </a:rPr>
              <a:t>in</a:t>
            </a:r>
            <a:r>
              <a:rPr sz="800" i="1" spc="-30" dirty="0">
                <a:solidFill>
                  <a:srgbClr val="FF42A1"/>
                </a:solidFill>
                <a:latin typeface="Arial"/>
                <a:cs typeface="Arial"/>
              </a:rPr>
              <a:t> </a:t>
            </a:r>
            <a:r>
              <a:rPr sz="800" i="1" spc="-10" dirty="0">
                <a:solidFill>
                  <a:srgbClr val="FF42A1"/>
                </a:solidFill>
                <a:latin typeface="Arial"/>
                <a:cs typeface="Arial"/>
              </a:rPr>
              <a:t>mindset </a:t>
            </a:r>
            <a:r>
              <a:rPr sz="800" i="1" dirty="0">
                <a:solidFill>
                  <a:srgbClr val="FF42A1"/>
                </a:solidFill>
                <a:latin typeface="Arial"/>
                <a:cs typeface="Arial"/>
              </a:rPr>
              <a:t>of the</a:t>
            </a:r>
            <a:r>
              <a:rPr sz="800" i="1" spc="5" dirty="0">
                <a:solidFill>
                  <a:srgbClr val="FF42A1"/>
                </a:solidFill>
                <a:latin typeface="Arial"/>
                <a:cs typeface="Arial"/>
              </a:rPr>
              <a:t> </a:t>
            </a:r>
            <a:r>
              <a:rPr sz="800" i="1" dirty="0">
                <a:solidFill>
                  <a:srgbClr val="FF42A1"/>
                </a:solidFill>
                <a:latin typeface="Arial"/>
                <a:cs typeface="Arial"/>
              </a:rPr>
              <a:t>poet</a:t>
            </a:r>
            <a:r>
              <a:rPr sz="800" i="1" spc="5" dirty="0">
                <a:solidFill>
                  <a:srgbClr val="FF42A1"/>
                </a:solidFill>
                <a:latin typeface="Arial"/>
                <a:cs typeface="Arial"/>
              </a:rPr>
              <a:t> </a:t>
            </a:r>
            <a:r>
              <a:rPr sz="800" i="1" dirty="0">
                <a:solidFill>
                  <a:srgbClr val="FF42A1"/>
                </a:solidFill>
                <a:latin typeface="Arial"/>
                <a:cs typeface="Arial"/>
              </a:rPr>
              <a:t>after</a:t>
            </a:r>
            <a:r>
              <a:rPr sz="800" i="1" spc="5" dirty="0">
                <a:solidFill>
                  <a:srgbClr val="FF42A1"/>
                </a:solidFill>
                <a:latin typeface="Arial"/>
                <a:cs typeface="Arial"/>
              </a:rPr>
              <a:t> </a:t>
            </a:r>
            <a:r>
              <a:rPr sz="800" i="1" dirty="0">
                <a:solidFill>
                  <a:srgbClr val="FF42A1"/>
                </a:solidFill>
                <a:latin typeface="Arial"/>
                <a:cs typeface="Arial"/>
              </a:rPr>
              <a:t>their</a:t>
            </a:r>
            <a:r>
              <a:rPr sz="800" i="1" spc="5" dirty="0">
                <a:solidFill>
                  <a:srgbClr val="FF42A1"/>
                </a:solidFill>
                <a:latin typeface="Arial"/>
                <a:cs typeface="Arial"/>
              </a:rPr>
              <a:t> </a:t>
            </a:r>
            <a:r>
              <a:rPr sz="800" i="1" dirty="0">
                <a:solidFill>
                  <a:srgbClr val="FF42A1"/>
                </a:solidFill>
                <a:latin typeface="Arial"/>
                <a:cs typeface="Arial"/>
              </a:rPr>
              <a:t>parents’</a:t>
            </a:r>
            <a:r>
              <a:rPr sz="800" i="1" spc="5" dirty="0">
                <a:solidFill>
                  <a:srgbClr val="FF42A1"/>
                </a:solidFill>
                <a:latin typeface="Arial"/>
                <a:cs typeface="Arial"/>
              </a:rPr>
              <a:t> </a:t>
            </a:r>
            <a:r>
              <a:rPr sz="800" i="1" spc="-10" dirty="0">
                <a:solidFill>
                  <a:srgbClr val="FF42A1"/>
                </a:solidFill>
                <a:latin typeface="Arial"/>
                <a:cs typeface="Arial"/>
              </a:rPr>
              <a:t>divorce.</a:t>
            </a:r>
            <a:endParaRPr sz="800">
              <a:latin typeface="Arial"/>
              <a:cs typeface="Arial"/>
            </a:endParaRPr>
          </a:p>
        </p:txBody>
      </p:sp>
      <p:sp>
        <p:nvSpPr>
          <p:cNvPr id="45" name="object 45"/>
          <p:cNvSpPr/>
          <p:nvPr/>
        </p:nvSpPr>
        <p:spPr>
          <a:xfrm>
            <a:off x="1402977" y="6121957"/>
            <a:ext cx="1163320" cy="1320800"/>
          </a:xfrm>
          <a:custGeom>
            <a:avLst/>
            <a:gdLst/>
            <a:ahLst/>
            <a:cxnLst/>
            <a:rect l="l" t="t" r="r" b="b"/>
            <a:pathLst>
              <a:path w="1163320" h="1320800">
                <a:moveTo>
                  <a:pt x="1158122" y="1320772"/>
                </a:moveTo>
                <a:lnTo>
                  <a:pt x="0" y="4194"/>
                </a:lnTo>
                <a:lnTo>
                  <a:pt x="4767" y="0"/>
                </a:lnTo>
                <a:lnTo>
                  <a:pt x="1162890" y="1316578"/>
                </a:lnTo>
                <a:lnTo>
                  <a:pt x="1158122" y="1320772"/>
                </a:lnTo>
                <a:close/>
              </a:path>
            </a:pathLst>
          </a:custGeom>
          <a:solidFill>
            <a:srgbClr val="FF42A1"/>
          </a:solidFill>
        </p:spPr>
        <p:txBody>
          <a:bodyPr wrap="square" lIns="0" tIns="0" rIns="0" bIns="0" rtlCol="0"/>
          <a:lstStyle/>
          <a:p>
            <a:endParaRPr/>
          </a:p>
        </p:txBody>
      </p:sp>
      <p:sp>
        <p:nvSpPr>
          <p:cNvPr id="46" name="object 46"/>
          <p:cNvSpPr/>
          <p:nvPr/>
        </p:nvSpPr>
        <p:spPr>
          <a:xfrm>
            <a:off x="519909" y="6861499"/>
            <a:ext cx="56515" cy="347980"/>
          </a:xfrm>
          <a:custGeom>
            <a:avLst/>
            <a:gdLst/>
            <a:ahLst/>
            <a:cxnLst/>
            <a:rect l="l" t="t" r="r" b="b"/>
            <a:pathLst>
              <a:path w="56515" h="347979">
                <a:moveTo>
                  <a:pt x="49888" y="347910"/>
                </a:moveTo>
                <a:lnTo>
                  <a:pt x="0" y="903"/>
                </a:lnTo>
                <a:lnTo>
                  <a:pt x="6285" y="0"/>
                </a:lnTo>
                <a:lnTo>
                  <a:pt x="56173" y="347006"/>
                </a:lnTo>
                <a:lnTo>
                  <a:pt x="49888" y="347910"/>
                </a:lnTo>
                <a:close/>
              </a:path>
            </a:pathLst>
          </a:custGeom>
          <a:solidFill>
            <a:srgbClr val="FF42A1"/>
          </a:solidFill>
        </p:spPr>
        <p:txBody>
          <a:bodyPr wrap="square" lIns="0" tIns="0" rIns="0" bIns="0" rtlCol="0"/>
          <a:lstStyle/>
          <a:p>
            <a:endParaRPr/>
          </a:p>
        </p:txBody>
      </p:sp>
      <p:sp>
        <p:nvSpPr>
          <p:cNvPr id="47" name="object 47"/>
          <p:cNvSpPr txBox="1"/>
          <p:nvPr/>
        </p:nvSpPr>
        <p:spPr>
          <a:xfrm>
            <a:off x="232231" y="7216174"/>
            <a:ext cx="1766570" cy="786130"/>
          </a:xfrm>
          <a:prstGeom prst="rect">
            <a:avLst/>
          </a:prstGeom>
        </p:spPr>
        <p:txBody>
          <a:bodyPr vert="horz" wrap="square" lIns="0" tIns="12700" rIns="0" bIns="0" rtlCol="0">
            <a:spAutoFit/>
          </a:bodyPr>
          <a:lstStyle/>
          <a:p>
            <a:pPr marL="12065" marR="5080" algn="ctr">
              <a:lnSpc>
                <a:spcPct val="124700"/>
              </a:lnSpc>
              <a:spcBef>
                <a:spcPts val="100"/>
              </a:spcBef>
              <a:tabLst>
                <a:tab pos="672465" algn="l"/>
              </a:tabLst>
            </a:pPr>
            <a:r>
              <a:rPr sz="800" b="1" i="1" u="sng" dirty="0">
                <a:solidFill>
                  <a:srgbClr val="FF42A1"/>
                </a:solidFill>
                <a:uFill>
                  <a:solidFill>
                    <a:srgbClr val="FE41A0"/>
                  </a:solidFill>
                </a:uFill>
                <a:latin typeface="Arial"/>
                <a:cs typeface="Arial"/>
              </a:rPr>
              <a:t>	</a:t>
            </a:r>
            <a:r>
              <a:rPr sz="800" b="1" i="1" dirty="0">
                <a:solidFill>
                  <a:srgbClr val="FF42A1"/>
                </a:solidFill>
                <a:latin typeface="Arial"/>
                <a:cs typeface="Arial"/>
              </a:rPr>
              <a:t>.</a:t>
            </a:r>
            <a:r>
              <a:rPr sz="800" b="1" i="1" spc="-5" dirty="0">
                <a:solidFill>
                  <a:srgbClr val="FF42A1"/>
                </a:solidFill>
                <a:latin typeface="Arial"/>
                <a:cs typeface="Arial"/>
              </a:rPr>
              <a:t> </a:t>
            </a:r>
            <a:r>
              <a:rPr sz="800" i="1" dirty="0">
                <a:solidFill>
                  <a:srgbClr val="FF42A1"/>
                </a:solidFill>
                <a:latin typeface="Arial"/>
                <a:cs typeface="Arial"/>
              </a:rPr>
              <a:t>The</a:t>
            </a:r>
            <a:r>
              <a:rPr sz="800" i="1" spc="-5" dirty="0">
                <a:solidFill>
                  <a:srgbClr val="FF42A1"/>
                </a:solidFill>
                <a:latin typeface="Arial"/>
                <a:cs typeface="Arial"/>
              </a:rPr>
              <a:t> </a:t>
            </a:r>
            <a:r>
              <a:rPr sz="800" i="1" dirty="0">
                <a:solidFill>
                  <a:srgbClr val="FF42A1"/>
                </a:solidFill>
                <a:latin typeface="Arial"/>
                <a:cs typeface="Arial"/>
              </a:rPr>
              <a:t>accent of</a:t>
            </a:r>
            <a:r>
              <a:rPr sz="800" i="1" spc="-5" dirty="0">
                <a:solidFill>
                  <a:srgbClr val="FF42A1"/>
                </a:solidFill>
                <a:latin typeface="Arial"/>
                <a:cs typeface="Arial"/>
              </a:rPr>
              <a:t> </a:t>
            </a:r>
            <a:r>
              <a:rPr sz="800" i="1" dirty="0">
                <a:solidFill>
                  <a:srgbClr val="FF42A1"/>
                </a:solidFill>
                <a:latin typeface="Arial"/>
                <a:cs typeface="Arial"/>
              </a:rPr>
              <a:t>the</a:t>
            </a:r>
            <a:r>
              <a:rPr sz="800" i="1" spc="-5" dirty="0">
                <a:solidFill>
                  <a:srgbClr val="FF42A1"/>
                </a:solidFill>
                <a:latin typeface="Arial"/>
                <a:cs typeface="Arial"/>
              </a:rPr>
              <a:t> </a:t>
            </a:r>
            <a:r>
              <a:rPr sz="800" i="1" spc="-20" dirty="0">
                <a:solidFill>
                  <a:srgbClr val="FF42A1"/>
                </a:solidFill>
                <a:latin typeface="Arial"/>
                <a:cs typeface="Arial"/>
              </a:rPr>
              <a:t>poet </a:t>
            </a:r>
            <a:r>
              <a:rPr sz="800" i="1" dirty="0">
                <a:solidFill>
                  <a:srgbClr val="FF42A1"/>
                </a:solidFill>
                <a:latin typeface="Arial"/>
                <a:cs typeface="Arial"/>
              </a:rPr>
              <a:t>is</a:t>
            </a:r>
            <a:r>
              <a:rPr sz="800" i="1" spc="-20" dirty="0">
                <a:solidFill>
                  <a:srgbClr val="FF42A1"/>
                </a:solidFill>
                <a:latin typeface="Arial"/>
                <a:cs typeface="Arial"/>
              </a:rPr>
              <a:t> </a:t>
            </a:r>
            <a:r>
              <a:rPr sz="800" i="1" dirty="0">
                <a:solidFill>
                  <a:srgbClr val="FF42A1"/>
                </a:solidFill>
                <a:latin typeface="Arial"/>
                <a:cs typeface="Arial"/>
              </a:rPr>
              <a:t>used</a:t>
            </a:r>
            <a:r>
              <a:rPr sz="800" i="1" spc="-15" dirty="0">
                <a:solidFill>
                  <a:srgbClr val="FF42A1"/>
                </a:solidFill>
                <a:latin typeface="Arial"/>
                <a:cs typeface="Arial"/>
              </a:rPr>
              <a:t> </a:t>
            </a:r>
            <a:r>
              <a:rPr sz="800" i="1" dirty="0">
                <a:solidFill>
                  <a:srgbClr val="FF42A1"/>
                </a:solidFill>
                <a:latin typeface="Arial"/>
                <a:cs typeface="Arial"/>
              </a:rPr>
              <a:t>to</a:t>
            </a:r>
            <a:r>
              <a:rPr sz="800" i="1" spc="-15" dirty="0">
                <a:solidFill>
                  <a:srgbClr val="FF42A1"/>
                </a:solidFill>
                <a:latin typeface="Arial"/>
                <a:cs typeface="Arial"/>
              </a:rPr>
              <a:t> </a:t>
            </a:r>
            <a:r>
              <a:rPr sz="800" i="1" dirty="0">
                <a:solidFill>
                  <a:srgbClr val="FF42A1"/>
                </a:solidFill>
                <a:latin typeface="Arial"/>
                <a:cs typeface="Arial"/>
              </a:rPr>
              <a:t>create</a:t>
            </a:r>
            <a:r>
              <a:rPr sz="800" i="1" spc="-15" dirty="0">
                <a:solidFill>
                  <a:srgbClr val="FF42A1"/>
                </a:solidFill>
                <a:latin typeface="Arial"/>
                <a:cs typeface="Arial"/>
              </a:rPr>
              <a:t> </a:t>
            </a:r>
            <a:r>
              <a:rPr sz="800" i="1" dirty="0">
                <a:solidFill>
                  <a:srgbClr val="FF42A1"/>
                </a:solidFill>
                <a:latin typeface="Arial"/>
                <a:cs typeface="Arial"/>
              </a:rPr>
              <a:t>empathy</a:t>
            </a:r>
            <a:r>
              <a:rPr sz="800" i="1" spc="-15" dirty="0">
                <a:solidFill>
                  <a:srgbClr val="FF42A1"/>
                </a:solidFill>
                <a:latin typeface="Arial"/>
                <a:cs typeface="Arial"/>
              </a:rPr>
              <a:t> </a:t>
            </a:r>
            <a:r>
              <a:rPr sz="800" i="1" spc="-25" dirty="0">
                <a:solidFill>
                  <a:srgbClr val="FF42A1"/>
                </a:solidFill>
                <a:latin typeface="Arial"/>
                <a:cs typeface="Arial"/>
              </a:rPr>
              <a:t>and</a:t>
            </a:r>
            <a:r>
              <a:rPr sz="800" i="1" dirty="0">
                <a:solidFill>
                  <a:srgbClr val="FF42A1"/>
                </a:solidFill>
                <a:latin typeface="Arial"/>
                <a:cs typeface="Arial"/>
              </a:rPr>
              <a:t> relatability</a:t>
            </a:r>
            <a:r>
              <a:rPr sz="800" i="1" spc="-10" dirty="0">
                <a:solidFill>
                  <a:srgbClr val="FF42A1"/>
                </a:solidFill>
                <a:latin typeface="Arial"/>
                <a:cs typeface="Arial"/>
              </a:rPr>
              <a:t> </a:t>
            </a:r>
            <a:r>
              <a:rPr sz="800" i="1" dirty="0">
                <a:solidFill>
                  <a:srgbClr val="FF42A1"/>
                </a:solidFill>
                <a:latin typeface="Arial"/>
                <a:cs typeface="Arial"/>
              </a:rPr>
              <a:t>for</a:t>
            </a:r>
            <a:r>
              <a:rPr sz="800" i="1" spc="-5" dirty="0">
                <a:solidFill>
                  <a:srgbClr val="FF42A1"/>
                </a:solidFill>
                <a:latin typeface="Arial"/>
                <a:cs typeface="Arial"/>
              </a:rPr>
              <a:t> </a:t>
            </a:r>
            <a:r>
              <a:rPr sz="800" i="1" dirty="0">
                <a:solidFill>
                  <a:srgbClr val="FF42A1"/>
                </a:solidFill>
                <a:latin typeface="Arial"/>
                <a:cs typeface="Arial"/>
              </a:rPr>
              <a:t>the</a:t>
            </a:r>
            <a:r>
              <a:rPr sz="800" i="1" spc="-10" dirty="0">
                <a:solidFill>
                  <a:srgbClr val="FF42A1"/>
                </a:solidFill>
                <a:latin typeface="Arial"/>
                <a:cs typeface="Arial"/>
              </a:rPr>
              <a:t> </a:t>
            </a:r>
            <a:r>
              <a:rPr sz="800" i="1" spc="-20" dirty="0">
                <a:solidFill>
                  <a:srgbClr val="FF42A1"/>
                </a:solidFill>
                <a:latin typeface="Arial"/>
                <a:cs typeface="Arial"/>
              </a:rPr>
              <a:t>reader.</a:t>
            </a:r>
            <a:r>
              <a:rPr sz="800" i="1" spc="-5" dirty="0">
                <a:solidFill>
                  <a:srgbClr val="FF42A1"/>
                </a:solidFill>
                <a:latin typeface="Arial"/>
                <a:cs typeface="Arial"/>
              </a:rPr>
              <a:t> </a:t>
            </a:r>
            <a:r>
              <a:rPr sz="800" i="1" spc="-10" dirty="0">
                <a:solidFill>
                  <a:srgbClr val="FF42A1"/>
                </a:solidFill>
                <a:latin typeface="Arial"/>
                <a:cs typeface="Arial"/>
              </a:rPr>
              <a:t>This</a:t>
            </a:r>
            <a:r>
              <a:rPr sz="800" i="1" spc="-5" dirty="0">
                <a:solidFill>
                  <a:srgbClr val="FF42A1"/>
                </a:solidFill>
                <a:latin typeface="Arial"/>
                <a:cs typeface="Arial"/>
              </a:rPr>
              <a:t> </a:t>
            </a:r>
            <a:r>
              <a:rPr sz="800" i="1" dirty="0">
                <a:solidFill>
                  <a:srgbClr val="FF42A1"/>
                </a:solidFill>
                <a:latin typeface="Arial"/>
                <a:cs typeface="Arial"/>
              </a:rPr>
              <a:t>poem</a:t>
            </a:r>
            <a:r>
              <a:rPr sz="800" i="1" spc="-10" dirty="0">
                <a:solidFill>
                  <a:srgbClr val="FF42A1"/>
                </a:solidFill>
                <a:latin typeface="Arial"/>
                <a:cs typeface="Arial"/>
              </a:rPr>
              <a:t> </a:t>
            </a:r>
            <a:r>
              <a:rPr sz="800" i="1" spc="-25" dirty="0">
                <a:solidFill>
                  <a:srgbClr val="FF42A1"/>
                </a:solidFill>
                <a:latin typeface="Arial"/>
                <a:cs typeface="Arial"/>
              </a:rPr>
              <a:t>is</a:t>
            </a:r>
            <a:r>
              <a:rPr sz="800" i="1" dirty="0">
                <a:solidFill>
                  <a:srgbClr val="FF42A1"/>
                </a:solidFill>
                <a:latin typeface="Arial"/>
                <a:cs typeface="Arial"/>
              </a:rPr>
              <a:t> about</a:t>
            </a:r>
            <a:r>
              <a:rPr sz="800" i="1" spc="-10" dirty="0">
                <a:solidFill>
                  <a:srgbClr val="FF42A1"/>
                </a:solidFill>
                <a:latin typeface="Arial"/>
                <a:cs typeface="Arial"/>
              </a:rPr>
              <a:t> everyday</a:t>
            </a:r>
            <a:r>
              <a:rPr sz="800" i="1" spc="-5" dirty="0">
                <a:solidFill>
                  <a:srgbClr val="FF42A1"/>
                </a:solidFill>
                <a:latin typeface="Arial"/>
                <a:cs typeface="Arial"/>
              </a:rPr>
              <a:t> </a:t>
            </a:r>
            <a:r>
              <a:rPr sz="800" i="1" spc="-10" dirty="0">
                <a:solidFill>
                  <a:srgbClr val="FF42A1"/>
                </a:solidFill>
                <a:latin typeface="Arial"/>
                <a:cs typeface="Arial"/>
              </a:rPr>
              <a:t>issues </a:t>
            </a:r>
            <a:r>
              <a:rPr sz="800" i="1" dirty="0">
                <a:solidFill>
                  <a:srgbClr val="FF42A1"/>
                </a:solidFill>
                <a:latin typeface="Arial"/>
                <a:cs typeface="Arial"/>
              </a:rPr>
              <a:t>faced</a:t>
            </a:r>
            <a:r>
              <a:rPr sz="800" i="1" spc="-5" dirty="0">
                <a:solidFill>
                  <a:srgbClr val="FF42A1"/>
                </a:solidFill>
                <a:latin typeface="Arial"/>
                <a:cs typeface="Arial"/>
              </a:rPr>
              <a:t> </a:t>
            </a:r>
            <a:r>
              <a:rPr sz="800" i="1" spc="-25" dirty="0">
                <a:solidFill>
                  <a:srgbClr val="FF42A1"/>
                </a:solidFill>
                <a:latin typeface="Arial"/>
                <a:cs typeface="Arial"/>
              </a:rPr>
              <a:t>by</a:t>
            </a:r>
            <a:r>
              <a:rPr sz="800" i="1" spc="-10" dirty="0">
                <a:solidFill>
                  <a:srgbClr val="FF42A1"/>
                </a:solidFill>
                <a:latin typeface="Arial"/>
                <a:cs typeface="Arial"/>
              </a:rPr>
              <a:t> everyday</a:t>
            </a:r>
            <a:r>
              <a:rPr sz="800" i="1" spc="-20" dirty="0">
                <a:solidFill>
                  <a:srgbClr val="FF42A1"/>
                </a:solidFill>
                <a:latin typeface="Arial"/>
                <a:cs typeface="Arial"/>
              </a:rPr>
              <a:t> </a:t>
            </a:r>
            <a:r>
              <a:rPr sz="800" i="1" spc="-10" dirty="0">
                <a:solidFill>
                  <a:srgbClr val="FF42A1"/>
                </a:solidFill>
                <a:latin typeface="Arial"/>
                <a:cs typeface="Arial"/>
              </a:rPr>
              <a:t>people.</a:t>
            </a:r>
            <a:endParaRPr sz="800">
              <a:latin typeface="Arial"/>
              <a:cs typeface="Arial"/>
            </a:endParaRPr>
          </a:p>
        </p:txBody>
      </p:sp>
      <p:sp>
        <p:nvSpPr>
          <p:cNvPr id="48" name="object 48"/>
          <p:cNvSpPr txBox="1"/>
          <p:nvPr/>
        </p:nvSpPr>
        <p:spPr>
          <a:xfrm>
            <a:off x="5279257" y="6188276"/>
            <a:ext cx="2106930" cy="634365"/>
          </a:xfrm>
          <a:prstGeom prst="rect">
            <a:avLst/>
          </a:prstGeom>
        </p:spPr>
        <p:txBody>
          <a:bodyPr vert="horz" wrap="square" lIns="0" tIns="12700" rIns="0" bIns="0" rtlCol="0">
            <a:spAutoFit/>
          </a:bodyPr>
          <a:lstStyle/>
          <a:p>
            <a:pPr marL="12700" marR="5080" algn="ctr">
              <a:lnSpc>
                <a:spcPct val="124700"/>
              </a:lnSpc>
              <a:spcBef>
                <a:spcPts val="100"/>
              </a:spcBef>
              <a:tabLst>
                <a:tab pos="672465" algn="l"/>
              </a:tabLst>
            </a:pPr>
            <a:r>
              <a:rPr sz="800" b="1" i="1" u="sng" dirty="0">
                <a:solidFill>
                  <a:srgbClr val="FF42A1"/>
                </a:solidFill>
                <a:uFill>
                  <a:solidFill>
                    <a:srgbClr val="FE41A0"/>
                  </a:solidFill>
                </a:uFill>
                <a:latin typeface="Arial"/>
                <a:cs typeface="Arial"/>
              </a:rPr>
              <a:t>	</a:t>
            </a:r>
            <a:r>
              <a:rPr sz="800" b="1" i="1" dirty="0">
                <a:solidFill>
                  <a:srgbClr val="FF42A1"/>
                </a:solidFill>
                <a:latin typeface="Arial"/>
                <a:cs typeface="Arial"/>
              </a:rPr>
              <a:t>.</a:t>
            </a:r>
            <a:r>
              <a:rPr sz="800" b="1" i="1" spc="-15" dirty="0">
                <a:solidFill>
                  <a:srgbClr val="FF42A1"/>
                </a:solidFill>
                <a:latin typeface="Arial"/>
                <a:cs typeface="Arial"/>
              </a:rPr>
              <a:t> </a:t>
            </a:r>
            <a:r>
              <a:rPr sz="800" i="1" dirty="0">
                <a:solidFill>
                  <a:srgbClr val="FF42A1"/>
                </a:solidFill>
                <a:latin typeface="Arial"/>
                <a:cs typeface="Arial"/>
              </a:rPr>
              <a:t>The</a:t>
            </a:r>
            <a:r>
              <a:rPr sz="800" i="1" spc="-15" dirty="0">
                <a:solidFill>
                  <a:srgbClr val="FF42A1"/>
                </a:solidFill>
                <a:latin typeface="Arial"/>
                <a:cs typeface="Arial"/>
              </a:rPr>
              <a:t> </a:t>
            </a:r>
            <a:r>
              <a:rPr sz="800" i="1" dirty="0">
                <a:solidFill>
                  <a:srgbClr val="FF42A1"/>
                </a:solidFill>
                <a:latin typeface="Arial"/>
                <a:cs typeface="Arial"/>
              </a:rPr>
              <a:t>drastic</a:t>
            </a:r>
            <a:r>
              <a:rPr sz="800" i="1" spc="-10" dirty="0">
                <a:solidFill>
                  <a:srgbClr val="FF42A1"/>
                </a:solidFill>
                <a:latin typeface="Arial"/>
                <a:cs typeface="Arial"/>
              </a:rPr>
              <a:t> </a:t>
            </a:r>
            <a:r>
              <a:rPr sz="800" i="1" dirty="0">
                <a:solidFill>
                  <a:srgbClr val="FF42A1"/>
                </a:solidFill>
                <a:latin typeface="Arial"/>
                <a:cs typeface="Arial"/>
              </a:rPr>
              <a:t>diﬀerences</a:t>
            </a:r>
            <a:r>
              <a:rPr sz="800" i="1" spc="-15" dirty="0">
                <a:solidFill>
                  <a:srgbClr val="FF42A1"/>
                </a:solidFill>
                <a:latin typeface="Arial"/>
                <a:cs typeface="Arial"/>
              </a:rPr>
              <a:t> </a:t>
            </a:r>
            <a:r>
              <a:rPr sz="800" i="1" dirty="0">
                <a:solidFill>
                  <a:srgbClr val="FF42A1"/>
                </a:solidFill>
                <a:latin typeface="Arial"/>
                <a:cs typeface="Arial"/>
              </a:rPr>
              <a:t>in</a:t>
            </a:r>
            <a:r>
              <a:rPr sz="800" i="1" spc="-10" dirty="0">
                <a:solidFill>
                  <a:srgbClr val="FF42A1"/>
                </a:solidFill>
                <a:latin typeface="Arial"/>
                <a:cs typeface="Arial"/>
              </a:rPr>
              <a:t> </a:t>
            </a:r>
            <a:r>
              <a:rPr sz="800" i="1" spc="-25" dirty="0">
                <a:solidFill>
                  <a:srgbClr val="FF42A1"/>
                </a:solidFill>
                <a:latin typeface="Arial"/>
                <a:cs typeface="Arial"/>
              </a:rPr>
              <a:t>the</a:t>
            </a:r>
            <a:r>
              <a:rPr sz="800" i="1" dirty="0">
                <a:solidFill>
                  <a:srgbClr val="FF42A1"/>
                </a:solidFill>
                <a:latin typeface="Arial"/>
                <a:cs typeface="Arial"/>
              </a:rPr>
              <a:t> non-uniform</a:t>
            </a:r>
            <a:r>
              <a:rPr sz="800" i="1" spc="-25" dirty="0">
                <a:solidFill>
                  <a:srgbClr val="FF42A1"/>
                </a:solidFill>
                <a:latin typeface="Arial"/>
                <a:cs typeface="Arial"/>
              </a:rPr>
              <a:t> </a:t>
            </a:r>
            <a:r>
              <a:rPr sz="800" i="1" dirty="0">
                <a:solidFill>
                  <a:srgbClr val="FF42A1"/>
                </a:solidFill>
                <a:latin typeface="Arial"/>
                <a:cs typeface="Arial"/>
              </a:rPr>
              <a:t>line</a:t>
            </a:r>
            <a:r>
              <a:rPr sz="800" i="1" spc="-20" dirty="0">
                <a:solidFill>
                  <a:srgbClr val="FF42A1"/>
                </a:solidFill>
                <a:latin typeface="Arial"/>
                <a:cs typeface="Arial"/>
              </a:rPr>
              <a:t> </a:t>
            </a:r>
            <a:r>
              <a:rPr sz="800" i="1" dirty="0">
                <a:solidFill>
                  <a:srgbClr val="FF42A1"/>
                </a:solidFill>
                <a:latin typeface="Arial"/>
                <a:cs typeface="Arial"/>
              </a:rPr>
              <a:t>lengths</a:t>
            </a:r>
            <a:r>
              <a:rPr sz="800" i="1" spc="-20" dirty="0">
                <a:solidFill>
                  <a:srgbClr val="FF42A1"/>
                </a:solidFill>
                <a:latin typeface="Arial"/>
                <a:cs typeface="Arial"/>
              </a:rPr>
              <a:t> </a:t>
            </a:r>
            <a:r>
              <a:rPr sz="800" i="1" dirty="0">
                <a:solidFill>
                  <a:srgbClr val="FF42A1"/>
                </a:solidFill>
                <a:latin typeface="Arial"/>
                <a:cs typeface="Arial"/>
              </a:rPr>
              <a:t>may</a:t>
            </a:r>
            <a:r>
              <a:rPr sz="800" i="1" spc="-20" dirty="0">
                <a:solidFill>
                  <a:srgbClr val="FF42A1"/>
                </a:solidFill>
                <a:latin typeface="Arial"/>
                <a:cs typeface="Arial"/>
              </a:rPr>
              <a:t> </a:t>
            </a:r>
            <a:r>
              <a:rPr sz="800" i="1" dirty="0">
                <a:solidFill>
                  <a:srgbClr val="FF42A1"/>
                </a:solidFill>
                <a:latin typeface="Arial"/>
                <a:cs typeface="Arial"/>
              </a:rPr>
              <a:t>symbolise</a:t>
            </a:r>
            <a:r>
              <a:rPr sz="800" i="1" spc="-20" dirty="0">
                <a:solidFill>
                  <a:srgbClr val="FF42A1"/>
                </a:solidFill>
                <a:latin typeface="Arial"/>
                <a:cs typeface="Arial"/>
              </a:rPr>
              <a:t> </a:t>
            </a:r>
            <a:r>
              <a:rPr sz="800" i="1" dirty="0">
                <a:solidFill>
                  <a:srgbClr val="FF42A1"/>
                </a:solidFill>
                <a:latin typeface="Arial"/>
                <a:cs typeface="Arial"/>
              </a:rPr>
              <a:t>a</a:t>
            </a:r>
            <a:r>
              <a:rPr sz="800" i="1" spc="-25" dirty="0">
                <a:solidFill>
                  <a:srgbClr val="FF42A1"/>
                </a:solidFill>
                <a:latin typeface="Arial"/>
                <a:cs typeface="Arial"/>
              </a:rPr>
              <a:t> </a:t>
            </a:r>
            <a:r>
              <a:rPr sz="800" i="1" spc="-20" dirty="0">
                <a:solidFill>
                  <a:srgbClr val="FF42A1"/>
                </a:solidFill>
                <a:latin typeface="Arial"/>
                <a:cs typeface="Arial"/>
              </a:rPr>
              <a:t>lack </a:t>
            </a:r>
            <a:r>
              <a:rPr sz="800" i="1" dirty="0">
                <a:solidFill>
                  <a:srgbClr val="FF42A1"/>
                </a:solidFill>
                <a:latin typeface="Arial"/>
                <a:cs typeface="Arial"/>
              </a:rPr>
              <a:t>of</a:t>
            </a:r>
            <a:r>
              <a:rPr sz="800" i="1" spc="-5" dirty="0">
                <a:solidFill>
                  <a:srgbClr val="FF42A1"/>
                </a:solidFill>
                <a:latin typeface="Arial"/>
                <a:cs typeface="Arial"/>
              </a:rPr>
              <a:t> </a:t>
            </a:r>
            <a:r>
              <a:rPr sz="800" i="1" dirty="0">
                <a:solidFill>
                  <a:srgbClr val="FF42A1"/>
                </a:solidFill>
                <a:latin typeface="Arial"/>
                <a:cs typeface="Arial"/>
              </a:rPr>
              <a:t>consistency in</a:t>
            </a:r>
            <a:r>
              <a:rPr sz="800" i="1" spc="-5" dirty="0">
                <a:solidFill>
                  <a:srgbClr val="FF42A1"/>
                </a:solidFill>
                <a:latin typeface="Arial"/>
                <a:cs typeface="Arial"/>
              </a:rPr>
              <a:t> </a:t>
            </a:r>
            <a:r>
              <a:rPr sz="800" i="1" dirty="0">
                <a:solidFill>
                  <a:srgbClr val="FF42A1"/>
                </a:solidFill>
                <a:latin typeface="Arial"/>
                <a:cs typeface="Arial"/>
              </a:rPr>
              <a:t>the poet’s life,</a:t>
            </a:r>
            <a:r>
              <a:rPr sz="800" i="1" spc="-5" dirty="0">
                <a:solidFill>
                  <a:srgbClr val="FF42A1"/>
                </a:solidFill>
                <a:latin typeface="Arial"/>
                <a:cs typeface="Arial"/>
              </a:rPr>
              <a:t> </a:t>
            </a:r>
            <a:r>
              <a:rPr sz="800" i="1" dirty="0">
                <a:solidFill>
                  <a:srgbClr val="FF42A1"/>
                </a:solidFill>
                <a:latin typeface="Arial"/>
                <a:cs typeface="Arial"/>
              </a:rPr>
              <a:t>or a</a:t>
            </a:r>
            <a:r>
              <a:rPr sz="800" i="1" spc="-5" dirty="0">
                <a:solidFill>
                  <a:srgbClr val="FF42A1"/>
                </a:solidFill>
                <a:latin typeface="Arial"/>
                <a:cs typeface="Arial"/>
              </a:rPr>
              <a:t> </a:t>
            </a:r>
            <a:r>
              <a:rPr sz="800" i="1" spc="-10" dirty="0">
                <a:solidFill>
                  <a:srgbClr val="FF42A1"/>
                </a:solidFill>
                <a:latin typeface="Arial"/>
                <a:cs typeface="Arial"/>
              </a:rPr>
              <a:t>chaotic </a:t>
            </a:r>
            <a:r>
              <a:rPr sz="800" i="1" dirty="0">
                <a:solidFill>
                  <a:srgbClr val="FF42A1"/>
                </a:solidFill>
                <a:latin typeface="Arial"/>
                <a:cs typeface="Arial"/>
              </a:rPr>
              <a:t>frame</a:t>
            </a:r>
            <a:r>
              <a:rPr sz="800" i="1" spc="-5" dirty="0">
                <a:solidFill>
                  <a:srgbClr val="FF42A1"/>
                </a:solidFill>
                <a:latin typeface="Arial"/>
                <a:cs typeface="Arial"/>
              </a:rPr>
              <a:t> </a:t>
            </a:r>
            <a:r>
              <a:rPr sz="800" i="1" dirty="0">
                <a:solidFill>
                  <a:srgbClr val="FF42A1"/>
                </a:solidFill>
                <a:latin typeface="Arial"/>
                <a:cs typeface="Arial"/>
              </a:rPr>
              <a:t>of </a:t>
            </a:r>
            <a:r>
              <a:rPr sz="800" i="1" spc="-10" dirty="0">
                <a:solidFill>
                  <a:srgbClr val="FF42A1"/>
                </a:solidFill>
                <a:latin typeface="Arial"/>
                <a:cs typeface="Arial"/>
              </a:rPr>
              <a:t>mind.</a:t>
            </a:r>
            <a:endParaRPr sz="800">
              <a:latin typeface="Arial"/>
              <a:cs typeface="Arial"/>
            </a:endParaRPr>
          </a:p>
        </p:txBody>
      </p:sp>
      <p:sp>
        <p:nvSpPr>
          <p:cNvPr id="49" name="object 49"/>
          <p:cNvSpPr/>
          <p:nvPr/>
        </p:nvSpPr>
        <p:spPr>
          <a:xfrm>
            <a:off x="6503870" y="5560771"/>
            <a:ext cx="232410" cy="650875"/>
          </a:xfrm>
          <a:custGeom>
            <a:avLst/>
            <a:gdLst/>
            <a:ahLst/>
            <a:cxnLst/>
            <a:rect l="l" t="t" r="r" b="b"/>
            <a:pathLst>
              <a:path w="232409" h="650875">
                <a:moveTo>
                  <a:pt x="226354" y="650728"/>
                </a:moveTo>
                <a:lnTo>
                  <a:pt x="0" y="2092"/>
                </a:lnTo>
                <a:lnTo>
                  <a:pt x="5995" y="0"/>
                </a:lnTo>
                <a:lnTo>
                  <a:pt x="232349" y="648636"/>
                </a:lnTo>
                <a:lnTo>
                  <a:pt x="226354" y="650728"/>
                </a:lnTo>
                <a:close/>
              </a:path>
            </a:pathLst>
          </a:custGeom>
          <a:solidFill>
            <a:srgbClr val="FF42A1"/>
          </a:solidFill>
        </p:spPr>
        <p:txBody>
          <a:bodyPr wrap="square" lIns="0" tIns="0" rIns="0" bIns="0" rtlCol="0"/>
          <a:lstStyle/>
          <a:p>
            <a:endParaRPr/>
          </a:p>
        </p:txBody>
      </p:sp>
      <p:sp>
        <p:nvSpPr>
          <p:cNvPr id="50" name="object 50"/>
          <p:cNvSpPr/>
          <p:nvPr/>
        </p:nvSpPr>
        <p:spPr>
          <a:xfrm>
            <a:off x="3670533" y="4757194"/>
            <a:ext cx="170180" cy="85090"/>
          </a:xfrm>
          <a:custGeom>
            <a:avLst/>
            <a:gdLst/>
            <a:ahLst/>
            <a:cxnLst/>
            <a:rect l="l" t="t" r="r" b="b"/>
            <a:pathLst>
              <a:path w="170179" h="85089">
                <a:moveTo>
                  <a:pt x="0" y="79351"/>
                </a:moveTo>
                <a:lnTo>
                  <a:pt x="166991" y="0"/>
                </a:lnTo>
                <a:lnTo>
                  <a:pt x="169716" y="5735"/>
                </a:lnTo>
                <a:lnTo>
                  <a:pt x="2725" y="85086"/>
                </a:lnTo>
                <a:lnTo>
                  <a:pt x="0" y="79351"/>
                </a:lnTo>
                <a:close/>
              </a:path>
            </a:pathLst>
          </a:custGeom>
          <a:solidFill>
            <a:srgbClr val="FF42A1"/>
          </a:solidFill>
        </p:spPr>
        <p:txBody>
          <a:bodyPr wrap="square" lIns="0" tIns="0" rIns="0" bIns="0" rtlCol="0"/>
          <a:lstStyle/>
          <a:p>
            <a:endParaRPr/>
          </a:p>
        </p:txBody>
      </p:sp>
      <p:sp>
        <p:nvSpPr>
          <p:cNvPr id="51" name="object 51"/>
          <p:cNvSpPr txBox="1"/>
          <p:nvPr/>
        </p:nvSpPr>
        <p:spPr>
          <a:xfrm>
            <a:off x="5048543" y="3427983"/>
            <a:ext cx="2342515" cy="634365"/>
          </a:xfrm>
          <a:prstGeom prst="rect">
            <a:avLst/>
          </a:prstGeom>
        </p:spPr>
        <p:txBody>
          <a:bodyPr vert="horz" wrap="square" lIns="0" tIns="43180" rIns="0" bIns="0" rtlCol="0">
            <a:spAutoFit/>
          </a:bodyPr>
          <a:lstStyle/>
          <a:p>
            <a:pPr algn="ctr">
              <a:lnSpc>
                <a:spcPct val="100000"/>
              </a:lnSpc>
              <a:spcBef>
                <a:spcPts val="340"/>
              </a:spcBef>
              <a:tabLst>
                <a:tab pos="659765" algn="l"/>
              </a:tabLst>
            </a:pPr>
            <a:r>
              <a:rPr sz="800" b="1" i="1" u="sng" dirty="0">
                <a:solidFill>
                  <a:srgbClr val="FF42A1"/>
                </a:solidFill>
                <a:uFill>
                  <a:solidFill>
                    <a:srgbClr val="FE41A0"/>
                  </a:solidFill>
                </a:uFill>
                <a:latin typeface="Arial"/>
                <a:cs typeface="Arial"/>
              </a:rPr>
              <a:t>	</a:t>
            </a:r>
            <a:r>
              <a:rPr sz="800" b="1" i="1" dirty="0">
                <a:solidFill>
                  <a:srgbClr val="FF42A1"/>
                </a:solidFill>
                <a:latin typeface="Arial"/>
                <a:cs typeface="Arial"/>
              </a:rPr>
              <a:t>.</a:t>
            </a:r>
            <a:r>
              <a:rPr sz="800" b="1" i="1" spc="10" dirty="0">
                <a:solidFill>
                  <a:srgbClr val="FF42A1"/>
                </a:solidFill>
                <a:latin typeface="Arial"/>
                <a:cs typeface="Arial"/>
              </a:rPr>
              <a:t> </a:t>
            </a:r>
            <a:r>
              <a:rPr sz="800" i="1" dirty="0">
                <a:solidFill>
                  <a:srgbClr val="FF42A1"/>
                </a:solidFill>
                <a:latin typeface="Arial"/>
                <a:cs typeface="Arial"/>
              </a:rPr>
              <a:t>Continuous</a:t>
            </a:r>
            <a:r>
              <a:rPr sz="800" i="1" spc="10" dirty="0">
                <a:solidFill>
                  <a:srgbClr val="FF42A1"/>
                </a:solidFill>
                <a:latin typeface="Arial"/>
                <a:cs typeface="Arial"/>
              </a:rPr>
              <a:t> </a:t>
            </a:r>
            <a:r>
              <a:rPr sz="800" i="1" dirty="0">
                <a:solidFill>
                  <a:srgbClr val="FF42A1"/>
                </a:solidFill>
                <a:latin typeface="Arial"/>
                <a:cs typeface="Arial"/>
              </a:rPr>
              <a:t>verb</a:t>
            </a:r>
            <a:r>
              <a:rPr sz="800" i="1" spc="10" dirty="0">
                <a:solidFill>
                  <a:srgbClr val="FF42A1"/>
                </a:solidFill>
                <a:latin typeface="Arial"/>
                <a:cs typeface="Arial"/>
              </a:rPr>
              <a:t> </a:t>
            </a:r>
            <a:r>
              <a:rPr sz="800" i="1" dirty="0">
                <a:solidFill>
                  <a:srgbClr val="FF42A1"/>
                </a:solidFill>
                <a:latin typeface="Arial"/>
                <a:cs typeface="Arial"/>
              </a:rPr>
              <a:t>‘running’</a:t>
            </a:r>
            <a:r>
              <a:rPr sz="800" i="1" spc="10" dirty="0">
                <a:solidFill>
                  <a:srgbClr val="FF42A1"/>
                </a:solidFill>
                <a:latin typeface="Arial"/>
                <a:cs typeface="Arial"/>
              </a:rPr>
              <a:t> </a:t>
            </a:r>
            <a:r>
              <a:rPr sz="800" i="1" spc="-25" dirty="0">
                <a:solidFill>
                  <a:srgbClr val="FF42A1"/>
                </a:solidFill>
                <a:latin typeface="Arial"/>
                <a:cs typeface="Arial"/>
              </a:rPr>
              <a:t>has</a:t>
            </a:r>
            <a:endParaRPr sz="800">
              <a:latin typeface="Arial"/>
              <a:cs typeface="Arial"/>
            </a:endParaRPr>
          </a:p>
          <a:p>
            <a:pPr marL="12700" marR="5080" algn="ctr">
              <a:lnSpc>
                <a:spcPct val="124500"/>
              </a:lnSpc>
              <a:spcBef>
                <a:spcPts val="5"/>
              </a:spcBef>
              <a:tabLst>
                <a:tab pos="774065" algn="l"/>
              </a:tabLst>
            </a:pPr>
            <a:r>
              <a:rPr sz="800" i="1" u="sng" dirty="0">
                <a:solidFill>
                  <a:srgbClr val="FF42A1"/>
                </a:solidFill>
                <a:uFill>
                  <a:solidFill>
                    <a:srgbClr val="FE41A0"/>
                  </a:solidFill>
                </a:uFill>
                <a:latin typeface="Arial"/>
                <a:cs typeface="Arial"/>
              </a:rPr>
              <a:t>	</a:t>
            </a:r>
            <a:r>
              <a:rPr sz="800" i="1" dirty="0">
                <a:solidFill>
                  <a:srgbClr val="FF42A1"/>
                </a:solidFill>
                <a:latin typeface="Arial"/>
                <a:cs typeface="Arial"/>
              </a:rPr>
              <a:t> of</a:t>
            </a:r>
            <a:r>
              <a:rPr sz="800" i="1" spc="5" dirty="0">
                <a:solidFill>
                  <a:srgbClr val="FF42A1"/>
                </a:solidFill>
                <a:latin typeface="Arial"/>
                <a:cs typeface="Arial"/>
              </a:rPr>
              <a:t> </a:t>
            </a:r>
            <a:r>
              <a:rPr sz="800" i="1" spc="-10" dirty="0">
                <a:solidFill>
                  <a:srgbClr val="FF42A1"/>
                </a:solidFill>
                <a:latin typeface="Arial"/>
                <a:cs typeface="Arial"/>
              </a:rPr>
              <a:t>strenuous</a:t>
            </a:r>
            <a:r>
              <a:rPr sz="800" i="1" spc="5" dirty="0">
                <a:solidFill>
                  <a:srgbClr val="FF42A1"/>
                </a:solidFill>
                <a:latin typeface="Arial"/>
                <a:cs typeface="Arial"/>
              </a:rPr>
              <a:t> </a:t>
            </a:r>
            <a:r>
              <a:rPr sz="800" i="1" dirty="0">
                <a:solidFill>
                  <a:srgbClr val="FF42A1"/>
                </a:solidFill>
                <a:latin typeface="Arial"/>
                <a:cs typeface="Arial"/>
              </a:rPr>
              <a:t>eﬀort and</a:t>
            </a:r>
            <a:r>
              <a:rPr sz="800" i="1" spc="5" dirty="0">
                <a:solidFill>
                  <a:srgbClr val="FF42A1"/>
                </a:solidFill>
                <a:latin typeface="Arial"/>
                <a:cs typeface="Arial"/>
              </a:rPr>
              <a:t> </a:t>
            </a:r>
            <a:r>
              <a:rPr sz="800" i="1" dirty="0">
                <a:solidFill>
                  <a:srgbClr val="FF42A1"/>
                </a:solidFill>
                <a:latin typeface="Arial"/>
                <a:cs typeface="Arial"/>
              </a:rPr>
              <a:t>something that</a:t>
            </a:r>
            <a:r>
              <a:rPr sz="800" i="1" spc="-10" dirty="0">
                <a:solidFill>
                  <a:srgbClr val="FF42A1"/>
                </a:solidFill>
                <a:latin typeface="Arial"/>
                <a:cs typeface="Arial"/>
              </a:rPr>
              <a:t> </a:t>
            </a:r>
            <a:r>
              <a:rPr sz="800" i="1" dirty="0">
                <a:solidFill>
                  <a:srgbClr val="FF42A1"/>
                </a:solidFill>
                <a:latin typeface="Arial"/>
                <a:cs typeface="Arial"/>
              </a:rPr>
              <a:t>cannot</a:t>
            </a:r>
            <a:r>
              <a:rPr sz="800" i="1" spc="-10" dirty="0">
                <a:solidFill>
                  <a:srgbClr val="FF42A1"/>
                </a:solidFill>
                <a:latin typeface="Arial"/>
                <a:cs typeface="Arial"/>
              </a:rPr>
              <a:t> </a:t>
            </a:r>
            <a:r>
              <a:rPr sz="800" i="1" dirty="0">
                <a:solidFill>
                  <a:srgbClr val="FF42A1"/>
                </a:solidFill>
                <a:latin typeface="Arial"/>
                <a:cs typeface="Arial"/>
              </a:rPr>
              <a:t>be</a:t>
            </a:r>
            <a:r>
              <a:rPr sz="800" i="1" spc="-10" dirty="0">
                <a:solidFill>
                  <a:srgbClr val="FF42A1"/>
                </a:solidFill>
                <a:latin typeface="Arial"/>
                <a:cs typeface="Arial"/>
              </a:rPr>
              <a:t> </a:t>
            </a:r>
            <a:r>
              <a:rPr sz="800" i="1" dirty="0">
                <a:solidFill>
                  <a:srgbClr val="FF42A1"/>
                </a:solidFill>
                <a:latin typeface="Arial"/>
                <a:cs typeface="Arial"/>
              </a:rPr>
              <a:t>upheld</a:t>
            </a:r>
            <a:r>
              <a:rPr sz="800" i="1" spc="-10" dirty="0">
                <a:solidFill>
                  <a:srgbClr val="FF42A1"/>
                </a:solidFill>
                <a:latin typeface="Arial"/>
                <a:cs typeface="Arial"/>
              </a:rPr>
              <a:t> eternally. </a:t>
            </a:r>
            <a:r>
              <a:rPr sz="800" i="1" dirty="0">
                <a:solidFill>
                  <a:srgbClr val="FF42A1"/>
                </a:solidFill>
                <a:latin typeface="Arial"/>
                <a:cs typeface="Arial"/>
              </a:rPr>
              <a:t>It’s</a:t>
            </a:r>
            <a:r>
              <a:rPr sz="800" i="1" spc="-10" dirty="0">
                <a:solidFill>
                  <a:srgbClr val="FF42A1"/>
                </a:solidFill>
                <a:latin typeface="Arial"/>
                <a:cs typeface="Arial"/>
              </a:rPr>
              <a:t> </a:t>
            </a:r>
            <a:r>
              <a:rPr sz="800" i="1" dirty="0">
                <a:solidFill>
                  <a:srgbClr val="FF42A1"/>
                </a:solidFill>
                <a:latin typeface="Arial"/>
                <a:cs typeface="Arial"/>
              </a:rPr>
              <a:t>almost</a:t>
            </a:r>
            <a:r>
              <a:rPr sz="800" i="1" spc="-10" dirty="0">
                <a:solidFill>
                  <a:srgbClr val="FF42A1"/>
                </a:solidFill>
                <a:latin typeface="Arial"/>
                <a:cs typeface="Arial"/>
              </a:rPr>
              <a:t> </a:t>
            </a:r>
            <a:r>
              <a:rPr sz="800" i="1" dirty="0">
                <a:solidFill>
                  <a:srgbClr val="FF42A1"/>
                </a:solidFill>
                <a:latin typeface="Arial"/>
                <a:cs typeface="Arial"/>
              </a:rPr>
              <a:t>like</a:t>
            </a:r>
            <a:r>
              <a:rPr sz="800" i="1" spc="-10" dirty="0">
                <a:solidFill>
                  <a:srgbClr val="FF42A1"/>
                </a:solidFill>
                <a:latin typeface="Arial"/>
                <a:cs typeface="Arial"/>
              </a:rPr>
              <a:t> </a:t>
            </a:r>
            <a:r>
              <a:rPr sz="800" i="1" spc="-25" dirty="0">
                <a:solidFill>
                  <a:srgbClr val="FF42A1"/>
                </a:solidFill>
                <a:latin typeface="Arial"/>
                <a:cs typeface="Arial"/>
              </a:rPr>
              <a:t>the</a:t>
            </a:r>
            <a:r>
              <a:rPr sz="800" i="1" dirty="0">
                <a:solidFill>
                  <a:srgbClr val="FF42A1"/>
                </a:solidFill>
                <a:latin typeface="Arial"/>
                <a:cs typeface="Arial"/>
              </a:rPr>
              <a:t> emotional eﬀects</a:t>
            </a:r>
            <a:r>
              <a:rPr sz="800" i="1" spc="5" dirty="0">
                <a:solidFill>
                  <a:srgbClr val="FF42A1"/>
                </a:solidFill>
                <a:latin typeface="Arial"/>
                <a:cs typeface="Arial"/>
              </a:rPr>
              <a:t> </a:t>
            </a:r>
            <a:r>
              <a:rPr sz="800" i="1" spc="-10" dirty="0">
                <a:solidFill>
                  <a:srgbClr val="FF42A1"/>
                </a:solidFill>
                <a:latin typeface="Arial"/>
                <a:cs typeface="Arial"/>
              </a:rPr>
              <a:t>are</a:t>
            </a:r>
            <a:r>
              <a:rPr sz="800" i="1" spc="5" dirty="0">
                <a:solidFill>
                  <a:srgbClr val="FF42A1"/>
                </a:solidFill>
                <a:latin typeface="Arial"/>
                <a:cs typeface="Arial"/>
              </a:rPr>
              <a:t> </a:t>
            </a:r>
            <a:r>
              <a:rPr sz="800" i="1" dirty="0">
                <a:solidFill>
                  <a:srgbClr val="FF42A1"/>
                </a:solidFill>
                <a:latin typeface="Arial"/>
                <a:cs typeface="Arial"/>
              </a:rPr>
              <a:t>becoming</a:t>
            </a:r>
            <a:r>
              <a:rPr sz="800" i="1" spc="5" dirty="0">
                <a:solidFill>
                  <a:srgbClr val="FF42A1"/>
                </a:solidFill>
                <a:latin typeface="Arial"/>
                <a:cs typeface="Arial"/>
              </a:rPr>
              <a:t> </a:t>
            </a:r>
            <a:r>
              <a:rPr sz="800" i="1" spc="-10" dirty="0">
                <a:solidFill>
                  <a:srgbClr val="FF42A1"/>
                </a:solidFill>
                <a:latin typeface="Arial"/>
                <a:cs typeface="Arial"/>
              </a:rPr>
              <a:t>physical.</a:t>
            </a:r>
            <a:endParaRPr sz="800">
              <a:latin typeface="Arial"/>
              <a:cs typeface="Arial"/>
            </a:endParaRPr>
          </a:p>
        </p:txBody>
      </p:sp>
      <p:sp>
        <p:nvSpPr>
          <p:cNvPr id="52" name="object 52"/>
          <p:cNvSpPr/>
          <p:nvPr/>
        </p:nvSpPr>
        <p:spPr>
          <a:xfrm>
            <a:off x="3324199" y="3801938"/>
            <a:ext cx="1745614" cy="429895"/>
          </a:xfrm>
          <a:custGeom>
            <a:avLst/>
            <a:gdLst/>
            <a:ahLst/>
            <a:cxnLst/>
            <a:rect l="l" t="t" r="r" b="b"/>
            <a:pathLst>
              <a:path w="1745614" h="429895">
                <a:moveTo>
                  <a:pt x="1745586" y="6170"/>
                </a:moveTo>
                <a:lnTo>
                  <a:pt x="1497" y="429327"/>
                </a:lnTo>
                <a:lnTo>
                  <a:pt x="0" y="423156"/>
                </a:lnTo>
                <a:lnTo>
                  <a:pt x="1744089" y="0"/>
                </a:lnTo>
                <a:lnTo>
                  <a:pt x="1745586" y="6170"/>
                </a:lnTo>
                <a:close/>
              </a:path>
            </a:pathLst>
          </a:custGeom>
          <a:solidFill>
            <a:srgbClr val="FF42A1"/>
          </a:solidFill>
        </p:spPr>
        <p:txBody>
          <a:bodyPr wrap="square" lIns="0" tIns="0" rIns="0" bIns="0" rtlCol="0"/>
          <a:lstStyle/>
          <a:p>
            <a:endParaRPr/>
          </a:p>
        </p:txBody>
      </p:sp>
      <p:sp>
        <p:nvSpPr>
          <p:cNvPr id="53" name="object 53"/>
          <p:cNvSpPr txBox="1"/>
          <p:nvPr/>
        </p:nvSpPr>
        <p:spPr>
          <a:xfrm>
            <a:off x="3834771" y="4116450"/>
            <a:ext cx="1902460" cy="786130"/>
          </a:xfrm>
          <a:prstGeom prst="rect">
            <a:avLst/>
          </a:prstGeom>
        </p:spPr>
        <p:txBody>
          <a:bodyPr vert="horz" wrap="square" lIns="0" tIns="12700" rIns="0" bIns="0" rtlCol="0">
            <a:spAutoFit/>
          </a:bodyPr>
          <a:lstStyle/>
          <a:p>
            <a:pPr marL="12700" marR="5080" algn="ctr">
              <a:lnSpc>
                <a:spcPct val="124700"/>
              </a:lnSpc>
              <a:spcBef>
                <a:spcPts val="100"/>
              </a:spcBef>
              <a:tabLst>
                <a:tab pos="672465" algn="l"/>
              </a:tabLst>
            </a:pPr>
            <a:r>
              <a:rPr sz="800" b="1" i="1" u="sng" dirty="0">
                <a:solidFill>
                  <a:srgbClr val="FF42A1"/>
                </a:solidFill>
                <a:uFill>
                  <a:solidFill>
                    <a:srgbClr val="FE41A0"/>
                  </a:solidFill>
                </a:uFill>
                <a:latin typeface="Arial"/>
                <a:cs typeface="Arial"/>
              </a:rPr>
              <a:t>	</a:t>
            </a:r>
            <a:r>
              <a:rPr sz="800" b="1" i="1" dirty="0">
                <a:solidFill>
                  <a:srgbClr val="FF42A1"/>
                </a:solidFill>
                <a:latin typeface="Arial"/>
                <a:cs typeface="Arial"/>
              </a:rPr>
              <a:t>.</a:t>
            </a:r>
            <a:r>
              <a:rPr sz="800" b="1" i="1" spc="-15" dirty="0">
                <a:solidFill>
                  <a:srgbClr val="FF42A1"/>
                </a:solidFill>
                <a:latin typeface="Arial"/>
                <a:cs typeface="Arial"/>
              </a:rPr>
              <a:t> </a:t>
            </a:r>
            <a:r>
              <a:rPr sz="800" i="1" dirty="0">
                <a:solidFill>
                  <a:srgbClr val="FF42A1"/>
                </a:solidFill>
                <a:latin typeface="Arial"/>
                <a:cs typeface="Arial"/>
              </a:rPr>
              <a:t>The</a:t>
            </a:r>
            <a:r>
              <a:rPr sz="800" i="1" spc="-15" dirty="0">
                <a:solidFill>
                  <a:srgbClr val="FF42A1"/>
                </a:solidFill>
                <a:latin typeface="Arial"/>
                <a:cs typeface="Arial"/>
              </a:rPr>
              <a:t> </a:t>
            </a:r>
            <a:r>
              <a:rPr sz="800" i="1" dirty="0">
                <a:solidFill>
                  <a:srgbClr val="FF42A1"/>
                </a:solidFill>
                <a:latin typeface="Arial"/>
                <a:cs typeface="Arial"/>
              </a:rPr>
              <a:t>only</a:t>
            </a:r>
            <a:r>
              <a:rPr sz="800" i="1" spc="-15" dirty="0">
                <a:solidFill>
                  <a:srgbClr val="FF42A1"/>
                </a:solidFill>
                <a:latin typeface="Arial"/>
                <a:cs typeface="Arial"/>
              </a:rPr>
              <a:t> </a:t>
            </a:r>
            <a:r>
              <a:rPr sz="800" i="1" spc="-10" dirty="0">
                <a:solidFill>
                  <a:srgbClr val="FF42A1"/>
                </a:solidFill>
                <a:latin typeface="Arial"/>
                <a:cs typeface="Arial"/>
              </a:rPr>
              <a:t>example</a:t>
            </a:r>
            <a:r>
              <a:rPr sz="800" i="1" spc="-15" dirty="0">
                <a:solidFill>
                  <a:srgbClr val="FF42A1"/>
                </a:solidFill>
                <a:latin typeface="Arial"/>
                <a:cs typeface="Arial"/>
              </a:rPr>
              <a:t> </a:t>
            </a:r>
            <a:r>
              <a:rPr sz="800" i="1" dirty="0">
                <a:solidFill>
                  <a:srgbClr val="FF42A1"/>
                </a:solidFill>
                <a:latin typeface="Arial"/>
                <a:cs typeface="Arial"/>
              </a:rPr>
              <a:t>in</a:t>
            </a:r>
            <a:r>
              <a:rPr sz="800" i="1" spc="-15" dirty="0">
                <a:solidFill>
                  <a:srgbClr val="FF42A1"/>
                </a:solidFill>
                <a:latin typeface="Arial"/>
                <a:cs typeface="Arial"/>
              </a:rPr>
              <a:t> </a:t>
            </a:r>
            <a:r>
              <a:rPr sz="800" i="1" spc="-25" dirty="0">
                <a:solidFill>
                  <a:srgbClr val="FF42A1"/>
                </a:solidFill>
                <a:latin typeface="Arial"/>
                <a:cs typeface="Arial"/>
              </a:rPr>
              <a:t>the</a:t>
            </a:r>
            <a:r>
              <a:rPr sz="800" i="1" dirty="0">
                <a:solidFill>
                  <a:srgbClr val="FF42A1"/>
                </a:solidFill>
                <a:latin typeface="Arial"/>
                <a:cs typeface="Arial"/>
              </a:rPr>
              <a:t> entire</a:t>
            </a:r>
            <a:r>
              <a:rPr sz="800" i="1" spc="-15" dirty="0">
                <a:solidFill>
                  <a:srgbClr val="FF42A1"/>
                </a:solidFill>
                <a:latin typeface="Arial"/>
                <a:cs typeface="Arial"/>
              </a:rPr>
              <a:t> </a:t>
            </a:r>
            <a:r>
              <a:rPr sz="800" i="1" dirty="0">
                <a:solidFill>
                  <a:srgbClr val="FF42A1"/>
                </a:solidFill>
                <a:latin typeface="Arial"/>
                <a:cs typeface="Arial"/>
              </a:rPr>
              <a:t>poem</a:t>
            </a:r>
            <a:r>
              <a:rPr sz="800" i="1" spc="-10" dirty="0">
                <a:solidFill>
                  <a:srgbClr val="FF42A1"/>
                </a:solidFill>
                <a:latin typeface="Arial"/>
                <a:cs typeface="Arial"/>
              </a:rPr>
              <a:t> </a:t>
            </a:r>
            <a:r>
              <a:rPr sz="800" i="1" dirty="0">
                <a:solidFill>
                  <a:srgbClr val="FF42A1"/>
                </a:solidFill>
                <a:latin typeface="Arial"/>
                <a:cs typeface="Arial"/>
              </a:rPr>
              <a:t>and</a:t>
            </a:r>
            <a:r>
              <a:rPr sz="800" i="1" spc="-10" dirty="0">
                <a:solidFill>
                  <a:srgbClr val="FF42A1"/>
                </a:solidFill>
                <a:latin typeface="Arial"/>
                <a:cs typeface="Arial"/>
              </a:rPr>
              <a:t> </a:t>
            </a:r>
            <a:r>
              <a:rPr sz="800" i="1" dirty="0">
                <a:solidFill>
                  <a:srgbClr val="FF42A1"/>
                </a:solidFill>
                <a:latin typeface="Arial"/>
                <a:cs typeface="Arial"/>
              </a:rPr>
              <a:t>it’s</a:t>
            </a:r>
            <a:r>
              <a:rPr sz="800" i="1" spc="-10" dirty="0">
                <a:solidFill>
                  <a:srgbClr val="FF42A1"/>
                </a:solidFill>
                <a:latin typeface="Arial"/>
                <a:cs typeface="Arial"/>
              </a:rPr>
              <a:t> </a:t>
            </a:r>
            <a:r>
              <a:rPr sz="800" i="1" dirty="0">
                <a:solidFill>
                  <a:srgbClr val="FF42A1"/>
                </a:solidFill>
                <a:latin typeface="Arial"/>
                <a:cs typeface="Arial"/>
              </a:rPr>
              <a:t>found</a:t>
            </a:r>
            <a:r>
              <a:rPr sz="800" i="1" spc="-10" dirty="0">
                <a:solidFill>
                  <a:srgbClr val="FF42A1"/>
                </a:solidFill>
                <a:latin typeface="Arial"/>
                <a:cs typeface="Arial"/>
              </a:rPr>
              <a:t> </a:t>
            </a:r>
            <a:r>
              <a:rPr sz="800" i="1" dirty="0">
                <a:solidFill>
                  <a:srgbClr val="FF42A1"/>
                </a:solidFill>
                <a:latin typeface="Arial"/>
                <a:cs typeface="Arial"/>
              </a:rPr>
              <a:t>on</a:t>
            </a:r>
            <a:r>
              <a:rPr sz="800" i="1" spc="-10" dirty="0">
                <a:solidFill>
                  <a:srgbClr val="FF42A1"/>
                </a:solidFill>
                <a:latin typeface="Arial"/>
                <a:cs typeface="Arial"/>
              </a:rPr>
              <a:t> </a:t>
            </a:r>
            <a:r>
              <a:rPr sz="800" i="1" dirty="0">
                <a:solidFill>
                  <a:srgbClr val="FF42A1"/>
                </a:solidFill>
                <a:latin typeface="Arial"/>
                <a:cs typeface="Arial"/>
              </a:rPr>
              <a:t>a</a:t>
            </a:r>
            <a:r>
              <a:rPr sz="800" i="1" spc="-15" dirty="0">
                <a:solidFill>
                  <a:srgbClr val="FF42A1"/>
                </a:solidFill>
                <a:latin typeface="Arial"/>
                <a:cs typeface="Arial"/>
              </a:rPr>
              <a:t> </a:t>
            </a:r>
            <a:r>
              <a:rPr sz="800" i="1" dirty="0">
                <a:solidFill>
                  <a:srgbClr val="FF42A1"/>
                </a:solidFill>
                <a:latin typeface="Arial"/>
                <a:cs typeface="Arial"/>
              </a:rPr>
              <a:t>line</a:t>
            </a:r>
            <a:r>
              <a:rPr sz="800" i="1" spc="-10" dirty="0">
                <a:solidFill>
                  <a:srgbClr val="FF42A1"/>
                </a:solidFill>
                <a:latin typeface="Arial"/>
                <a:cs typeface="Arial"/>
              </a:rPr>
              <a:t> about </a:t>
            </a:r>
            <a:r>
              <a:rPr sz="800" i="1" dirty="0">
                <a:solidFill>
                  <a:srgbClr val="FF42A1"/>
                </a:solidFill>
                <a:latin typeface="Arial"/>
                <a:cs typeface="Arial"/>
              </a:rPr>
              <a:t>crying</a:t>
            </a:r>
            <a:r>
              <a:rPr sz="800" i="1" spc="-5" dirty="0">
                <a:solidFill>
                  <a:srgbClr val="FF42A1"/>
                </a:solidFill>
                <a:latin typeface="Arial"/>
                <a:cs typeface="Arial"/>
              </a:rPr>
              <a:t> </a:t>
            </a:r>
            <a:r>
              <a:rPr sz="800" i="1" dirty="0">
                <a:solidFill>
                  <a:srgbClr val="FF42A1"/>
                </a:solidFill>
                <a:latin typeface="Arial"/>
                <a:cs typeface="Arial"/>
              </a:rPr>
              <a:t>and running from</a:t>
            </a:r>
            <a:r>
              <a:rPr sz="800" i="1" spc="-5" dirty="0">
                <a:solidFill>
                  <a:srgbClr val="FF42A1"/>
                </a:solidFill>
                <a:latin typeface="Arial"/>
                <a:cs typeface="Arial"/>
              </a:rPr>
              <a:t> </a:t>
            </a:r>
            <a:r>
              <a:rPr sz="800" i="1" dirty="0">
                <a:solidFill>
                  <a:srgbClr val="FF42A1"/>
                </a:solidFill>
                <a:latin typeface="Arial"/>
                <a:cs typeface="Arial"/>
              </a:rPr>
              <a:t>the news of </a:t>
            </a:r>
            <a:r>
              <a:rPr sz="800" i="1" spc="-25" dirty="0">
                <a:solidFill>
                  <a:srgbClr val="FF42A1"/>
                </a:solidFill>
                <a:latin typeface="Arial"/>
                <a:cs typeface="Arial"/>
              </a:rPr>
              <a:t>the</a:t>
            </a:r>
            <a:r>
              <a:rPr sz="800" i="1" dirty="0">
                <a:solidFill>
                  <a:srgbClr val="FF42A1"/>
                </a:solidFill>
                <a:latin typeface="Arial"/>
                <a:cs typeface="Arial"/>
              </a:rPr>
              <a:t> divorce.</a:t>
            </a:r>
            <a:r>
              <a:rPr sz="800" i="1" spc="-5" dirty="0">
                <a:solidFill>
                  <a:srgbClr val="FF42A1"/>
                </a:solidFill>
                <a:latin typeface="Arial"/>
                <a:cs typeface="Arial"/>
              </a:rPr>
              <a:t> </a:t>
            </a:r>
            <a:r>
              <a:rPr sz="800" i="1" spc="-10" dirty="0">
                <a:solidFill>
                  <a:srgbClr val="FF42A1"/>
                </a:solidFill>
                <a:latin typeface="Arial"/>
                <a:cs typeface="Arial"/>
              </a:rPr>
              <a:t>Perhaps</a:t>
            </a:r>
            <a:r>
              <a:rPr sz="800" i="1" spc="-5" dirty="0">
                <a:solidFill>
                  <a:srgbClr val="FF42A1"/>
                </a:solidFill>
                <a:latin typeface="Arial"/>
                <a:cs typeface="Arial"/>
              </a:rPr>
              <a:t> </a:t>
            </a:r>
            <a:r>
              <a:rPr sz="800" i="1" spc="-10" dirty="0">
                <a:solidFill>
                  <a:srgbClr val="FF42A1"/>
                </a:solidFill>
                <a:latin typeface="Arial"/>
                <a:cs typeface="Arial"/>
              </a:rPr>
              <a:t>represents</a:t>
            </a:r>
            <a:r>
              <a:rPr sz="800" i="1" spc="-5" dirty="0">
                <a:solidFill>
                  <a:srgbClr val="FF42A1"/>
                </a:solidFill>
                <a:latin typeface="Arial"/>
                <a:cs typeface="Arial"/>
              </a:rPr>
              <a:t> </a:t>
            </a:r>
            <a:r>
              <a:rPr sz="800" i="1" dirty="0">
                <a:solidFill>
                  <a:srgbClr val="FF42A1"/>
                </a:solidFill>
                <a:latin typeface="Arial"/>
                <a:cs typeface="Arial"/>
              </a:rPr>
              <a:t>the</a:t>
            </a:r>
            <a:r>
              <a:rPr sz="800" i="1" spc="-5" dirty="0">
                <a:solidFill>
                  <a:srgbClr val="FF42A1"/>
                </a:solidFill>
                <a:latin typeface="Arial"/>
                <a:cs typeface="Arial"/>
              </a:rPr>
              <a:t> </a:t>
            </a:r>
            <a:r>
              <a:rPr sz="800" i="1" spc="-10" dirty="0">
                <a:solidFill>
                  <a:srgbClr val="FF42A1"/>
                </a:solidFill>
                <a:latin typeface="Arial"/>
                <a:cs typeface="Arial"/>
              </a:rPr>
              <a:t>longevity </a:t>
            </a:r>
            <a:r>
              <a:rPr sz="800" i="1" dirty="0">
                <a:solidFill>
                  <a:srgbClr val="FF42A1"/>
                </a:solidFill>
                <a:latin typeface="Arial"/>
                <a:cs typeface="Arial"/>
              </a:rPr>
              <a:t>of</a:t>
            </a:r>
            <a:r>
              <a:rPr sz="800" i="1" spc="5" dirty="0">
                <a:solidFill>
                  <a:srgbClr val="FF42A1"/>
                </a:solidFill>
                <a:latin typeface="Arial"/>
                <a:cs typeface="Arial"/>
              </a:rPr>
              <a:t> </a:t>
            </a:r>
            <a:r>
              <a:rPr sz="800" i="1" dirty="0">
                <a:solidFill>
                  <a:srgbClr val="FF42A1"/>
                </a:solidFill>
                <a:latin typeface="Arial"/>
                <a:cs typeface="Arial"/>
              </a:rPr>
              <a:t>the</a:t>
            </a:r>
            <a:r>
              <a:rPr sz="800" i="1" spc="10" dirty="0">
                <a:solidFill>
                  <a:srgbClr val="FF42A1"/>
                </a:solidFill>
                <a:latin typeface="Arial"/>
                <a:cs typeface="Arial"/>
              </a:rPr>
              <a:t> </a:t>
            </a:r>
            <a:r>
              <a:rPr sz="800" i="1" dirty="0">
                <a:solidFill>
                  <a:srgbClr val="FF42A1"/>
                </a:solidFill>
                <a:latin typeface="Arial"/>
                <a:cs typeface="Arial"/>
              </a:rPr>
              <a:t>pain:</a:t>
            </a:r>
            <a:r>
              <a:rPr sz="800" i="1" spc="5" dirty="0">
                <a:solidFill>
                  <a:srgbClr val="FF42A1"/>
                </a:solidFill>
                <a:latin typeface="Arial"/>
                <a:cs typeface="Arial"/>
              </a:rPr>
              <a:t> </a:t>
            </a:r>
            <a:r>
              <a:rPr sz="800" i="1" dirty="0">
                <a:solidFill>
                  <a:srgbClr val="FF42A1"/>
                </a:solidFill>
                <a:latin typeface="Arial"/>
                <a:cs typeface="Arial"/>
              </a:rPr>
              <a:t>it</a:t>
            </a:r>
            <a:r>
              <a:rPr sz="800" i="1" spc="10" dirty="0">
                <a:solidFill>
                  <a:srgbClr val="FF42A1"/>
                </a:solidFill>
                <a:latin typeface="Arial"/>
                <a:cs typeface="Arial"/>
              </a:rPr>
              <a:t> </a:t>
            </a:r>
            <a:r>
              <a:rPr sz="800" i="1" dirty="0">
                <a:solidFill>
                  <a:srgbClr val="FF42A1"/>
                </a:solidFill>
                <a:latin typeface="Arial"/>
                <a:cs typeface="Arial"/>
              </a:rPr>
              <a:t>follows</a:t>
            </a:r>
            <a:r>
              <a:rPr sz="800" i="1" spc="5" dirty="0">
                <a:solidFill>
                  <a:srgbClr val="FF42A1"/>
                </a:solidFill>
                <a:latin typeface="Arial"/>
                <a:cs typeface="Arial"/>
              </a:rPr>
              <a:t> </a:t>
            </a:r>
            <a:r>
              <a:rPr sz="800" i="1" dirty="0">
                <a:solidFill>
                  <a:srgbClr val="FF42A1"/>
                </a:solidFill>
                <a:latin typeface="Arial"/>
                <a:cs typeface="Arial"/>
              </a:rPr>
              <a:t>on</a:t>
            </a:r>
            <a:r>
              <a:rPr sz="800" i="1" spc="10" dirty="0">
                <a:solidFill>
                  <a:srgbClr val="FF42A1"/>
                </a:solidFill>
                <a:latin typeface="Arial"/>
                <a:cs typeface="Arial"/>
              </a:rPr>
              <a:t> </a:t>
            </a:r>
            <a:r>
              <a:rPr sz="800" i="1" dirty="0">
                <a:solidFill>
                  <a:srgbClr val="FF42A1"/>
                </a:solidFill>
                <a:latin typeface="Arial"/>
                <a:cs typeface="Arial"/>
              </a:rPr>
              <a:t>and</a:t>
            </a:r>
            <a:r>
              <a:rPr sz="800" i="1" spc="5" dirty="0">
                <a:solidFill>
                  <a:srgbClr val="FF42A1"/>
                </a:solidFill>
                <a:latin typeface="Arial"/>
                <a:cs typeface="Arial"/>
              </a:rPr>
              <a:t> </a:t>
            </a:r>
            <a:r>
              <a:rPr sz="800" i="1" spc="-10" dirty="0">
                <a:solidFill>
                  <a:srgbClr val="FF42A1"/>
                </a:solidFill>
                <a:latin typeface="Arial"/>
                <a:cs typeface="Arial"/>
              </a:rPr>
              <a:t>continues.</a:t>
            </a:r>
            <a:endParaRPr sz="800">
              <a:latin typeface="Arial"/>
              <a:cs typeface="Arial"/>
            </a:endParaRPr>
          </a:p>
        </p:txBody>
      </p:sp>
      <p:sp>
        <p:nvSpPr>
          <p:cNvPr id="54" name="object 54"/>
          <p:cNvSpPr txBox="1"/>
          <p:nvPr/>
        </p:nvSpPr>
        <p:spPr>
          <a:xfrm>
            <a:off x="363175" y="8235141"/>
            <a:ext cx="6748145" cy="576312"/>
          </a:xfrm>
          <a:prstGeom prst="rect">
            <a:avLst/>
          </a:prstGeom>
        </p:spPr>
        <p:txBody>
          <a:bodyPr vert="horz" wrap="square" lIns="0" tIns="12700" rIns="0" bIns="0" rtlCol="0">
            <a:spAutoFit/>
          </a:bodyPr>
          <a:lstStyle/>
          <a:p>
            <a:pPr marL="12700" marR="146050">
              <a:lnSpc>
                <a:spcPct val="109800"/>
              </a:lnSpc>
              <a:spcBef>
                <a:spcPts val="100"/>
              </a:spcBef>
            </a:pPr>
            <a:r>
              <a:rPr sz="1000" spc="-10" dirty="0">
                <a:latin typeface="Calibri Light" panose="020F0302020204030204" pitchFamily="34" charset="0"/>
                <a:cs typeface="Calibri Light" panose="020F0302020204030204" pitchFamily="34" charset="0"/>
              </a:rPr>
              <a:t>We’ve</a:t>
            </a:r>
            <a:r>
              <a:rPr sz="1000" spc="25" dirty="0">
                <a:latin typeface="Calibri Light" panose="020F0302020204030204" pitchFamily="34" charset="0"/>
                <a:cs typeface="Calibri Light" panose="020F0302020204030204" pitchFamily="34" charset="0"/>
              </a:rPr>
              <a:t> </a:t>
            </a:r>
            <a:r>
              <a:rPr sz="1000" dirty="0">
                <a:latin typeface="Calibri Light" panose="020F0302020204030204" pitchFamily="34" charset="0"/>
                <a:cs typeface="Calibri Light" panose="020F0302020204030204" pitchFamily="34" charset="0"/>
              </a:rPr>
              <a:t>created</a:t>
            </a:r>
            <a:r>
              <a:rPr sz="1000" spc="30" dirty="0">
                <a:latin typeface="Calibri Light" panose="020F0302020204030204" pitchFamily="34" charset="0"/>
                <a:cs typeface="Calibri Light" panose="020F0302020204030204" pitchFamily="34" charset="0"/>
              </a:rPr>
              <a:t> </a:t>
            </a:r>
            <a:r>
              <a:rPr sz="1000" dirty="0">
                <a:latin typeface="Calibri Light" panose="020F0302020204030204" pitchFamily="34" charset="0"/>
                <a:cs typeface="Calibri Light" panose="020F0302020204030204" pitchFamily="34" charset="0"/>
              </a:rPr>
              <a:t>some</a:t>
            </a:r>
            <a:r>
              <a:rPr sz="1000" spc="30" dirty="0">
                <a:latin typeface="Calibri Light" panose="020F0302020204030204" pitchFamily="34" charset="0"/>
                <a:cs typeface="Calibri Light" panose="020F0302020204030204" pitchFamily="34" charset="0"/>
              </a:rPr>
              <a:t> </a:t>
            </a:r>
            <a:r>
              <a:rPr sz="1000" dirty="0">
                <a:latin typeface="Calibri Light" panose="020F0302020204030204" pitchFamily="34" charset="0"/>
                <a:cs typeface="Calibri Light" panose="020F0302020204030204" pitchFamily="34" charset="0"/>
              </a:rPr>
              <a:t>annotations</a:t>
            </a:r>
            <a:r>
              <a:rPr sz="1000" spc="30" dirty="0">
                <a:latin typeface="Calibri Light" panose="020F0302020204030204" pitchFamily="34" charset="0"/>
                <a:cs typeface="Calibri Light" panose="020F0302020204030204" pitchFamily="34" charset="0"/>
              </a:rPr>
              <a:t> </a:t>
            </a:r>
            <a:r>
              <a:rPr sz="1000" dirty="0">
                <a:latin typeface="Calibri Light" panose="020F0302020204030204" pitchFamily="34" charset="0"/>
                <a:cs typeface="Calibri Light" panose="020F0302020204030204" pitchFamily="34" charset="0"/>
              </a:rPr>
              <a:t>for</a:t>
            </a:r>
            <a:r>
              <a:rPr sz="1000" spc="25" dirty="0">
                <a:latin typeface="Calibri Light" panose="020F0302020204030204" pitchFamily="34" charset="0"/>
                <a:cs typeface="Calibri Light" panose="020F0302020204030204" pitchFamily="34" charset="0"/>
              </a:rPr>
              <a:t> </a:t>
            </a:r>
            <a:r>
              <a:rPr sz="1000" dirty="0">
                <a:latin typeface="Calibri Light" panose="020F0302020204030204" pitchFamily="34" charset="0"/>
                <a:cs typeface="Calibri Light" panose="020F0302020204030204" pitchFamily="34" charset="0"/>
              </a:rPr>
              <a:t>you</a:t>
            </a:r>
            <a:r>
              <a:rPr sz="1000" spc="30" dirty="0">
                <a:latin typeface="Calibri Light" panose="020F0302020204030204" pitchFamily="34" charset="0"/>
                <a:cs typeface="Calibri Light" panose="020F0302020204030204" pitchFamily="34" charset="0"/>
              </a:rPr>
              <a:t> </a:t>
            </a:r>
            <a:r>
              <a:rPr sz="1000" dirty="0">
                <a:latin typeface="Calibri Light" panose="020F0302020204030204" pitchFamily="34" charset="0"/>
                <a:cs typeface="Calibri Light" panose="020F0302020204030204" pitchFamily="34" charset="0"/>
              </a:rPr>
              <a:t>(but</a:t>
            </a:r>
            <a:r>
              <a:rPr sz="1000" spc="30" dirty="0">
                <a:latin typeface="Calibri Light" panose="020F0302020204030204" pitchFamily="34" charset="0"/>
                <a:cs typeface="Calibri Light" panose="020F0302020204030204" pitchFamily="34" charset="0"/>
              </a:rPr>
              <a:t> </a:t>
            </a:r>
            <a:r>
              <a:rPr sz="1000" dirty="0">
                <a:latin typeface="Calibri Light" panose="020F0302020204030204" pitchFamily="34" charset="0"/>
                <a:cs typeface="Calibri Light" panose="020F0302020204030204" pitchFamily="34" charset="0"/>
              </a:rPr>
              <a:t>we</a:t>
            </a:r>
            <a:r>
              <a:rPr sz="1000" spc="30" dirty="0">
                <a:latin typeface="Calibri Light" panose="020F0302020204030204" pitchFamily="34" charset="0"/>
                <a:cs typeface="Calibri Light" panose="020F0302020204030204" pitchFamily="34" charset="0"/>
              </a:rPr>
              <a:t> </a:t>
            </a:r>
            <a:r>
              <a:rPr sz="1000" dirty="0">
                <a:latin typeface="Calibri Light" panose="020F0302020204030204" pitchFamily="34" charset="0"/>
                <a:cs typeface="Calibri Light" panose="020F0302020204030204" pitchFamily="34" charset="0"/>
              </a:rPr>
              <a:t>do</a:t>
            </a:r>
            <a:r>
              <a:rPr sz="1000" spc="30" dirty="0">
                <a:latin typeface="Calibri Light" panose="020F0302020204030204" pitchFamily="34" charset="0"/>
                <a:cs typeface="Calibri Light" panose="020F0302020204030204" pitchFamily="34" charset="0"/>
              </a:rPr>
              <a:t> </a:t>
            </a:r>
            <a:r>
              <a:rPr sz="1000" dirty="0">
                <a:latin typeface="Calibri Light" panose="020F0302020204030204" pitchFamily="34" charset="0"/>
                <a:cs typeface="Calibri Light" panose="020F0302020204030204" pitchFamily="34" charset="0"/>
              </a:rPr>
              <a:t>suggest</a:t>
            </a:r>
            <a:r>
              <a:rPr sz="1000" spc="25" dirty="0">
                <a:latin typeface="Calibri Light" panose="020F0302020204030204" pitchFamily="34" charset="0"/>
                <a:cs typeface="Calibri Light" panose="020F0302020204030204" pitchFamily="34" charset="0"/>
              </a:rPr>
              <a:t> </a:t>
            </a:r>
            <a:r>
              <a:rPr sz="1000" dirty="0">
                <a:latin typeface="Calibri Light" panose="020F0302020204030204" pitchFamily="34" charset="0"/>
                <a:cs typeface="Calibri Light" panose="020F0302020204030204" pitchFamily="34" charset="0"/>
              </a:rPr>
              <a:t>you</a:t>
            </a:r>
            <a:r>
              <a:rPr sz="1000" spc="30" dirty="0">
                <a:latin typeface="Calibri Light" panose="020F0302020204030204" pitchFamily="34" charset="0"/>
                <a:cs typeface="Calibri Light" panose="020F0302020204030204" pitchFamily="34" charset="0"/>
              </a:rPr>
              <a:t> </a:t>
            </a:r>
            <a:r>
              <a:rPr sz="1000" dirty="0">
                <a:latin typeface="Calibri Light" panose="020F0302020204030204" pitchFamily="34" charset="0"/>
                <a:cs typeface="Calibri Light" panose="020F0302020204030204" pitchFamily="34" charset="0"/>
              </a:rPr>
              <a:t>add</a:t>
            </a:r>
            <a:r>
              <a:rPr sz="1000" spc="30" dirty="0">
                <a:latin typeface="Calibri Light" panose="020F0302020204030204" pitchFamily="34" charset="0"/>
                <a:cs typeface="Calibri Light" panose="020F0302020204030204" pitchFamily="34" charset="0"/>
              </a:rPr>
              <a:t> </a:t>
            </a:r>
            <a:r>
              <a:rPr sz="1000" dirty="0">
                <a:latin typeface="Calibri Light" panose="020F0302020204030204" pitchFamily="34" charset="0"/>
                <a:cs typeface="Calibri Light" panose="020F0302020204030204" pitchFamily="34" charset="0"/>
              </a:rPr>
              <a:t>some</a:t>
            </a:r>
            <a:r>
              <a:rPr sz="1000" spc="30" dirty="0">
                <a:latin typeface="Calibri Light" panose="020F0302020204030204" pitchFamily="34" charset="0"/>
                <a:cs typeface="Calibri Light" panose="020F0302020204030204" pitchFamily="34" charset="0"/>
              </a:rPr>
              <a:t> </a:t>
            </a:r>
            <a:r>
              <a:rPr sz="1000" dirty="0">
                <a:latin typeface="Calibri Light" panose="020F0302020204030204" pitchFamily="34" charset="0"/>
                <a:cs typeface="Calibri Light" panose="020F0302020204030204" pitchFamily="34" charset="0"/>
              </a:rPr>
              <a:t>of</a:t>
            </a:r>
            <a:r>
              <a:rPr sz="1000" spc="30" dirty="0">
                <a:latin typeface="Calibri Light" panose="020F0302020204030204" pitchFamily="34" charset="0"/>
                <a:cs typeface="Calibri Light" panose="020F0302020204030204" pitchFamily="34" charset="0"/>
              </a:rPr>
              <a:t> </a:t>
            </a:r>
            <a:r>
              <a:rPr sz="1000" dirty="0">
                <a:latin typeface="Calibri Light" panose="020F0302020204030204" pitchFamily="34" charset="0"/>
                <a:cs typeface="Calibri Light" panose="020F0302020204030204" pitchFamily="34" charset="0"/>
              </a:rPr>
              <a:t>your</a:t>
            </a:r>
            <a:r>
              <a:rPr sz="1000" spc="25" dirty="0">
                <a:latin typeface="Calibri Light" panose="020F0302020204030204" pitchFamily="34" charset="0"/>
                <a:cs typeface="Calibri Light" panose="020F0302020204030204" pitchFamily="34" charset="0"/>
              </a:rPr>
              <a:t> </a:t>
            </a:r>
            <a:r>
              <a:rPr sz="1000" dirty="0">
                <a:latin typeface="Calibri Light" panose="020F0302020204030204" pitchFamily="34" charset="0"/>
                <a:cs typeface="Calibri Light" panose="020F0302020204030204" pitchFamily="34" charset="0"/>
              </a:rPr>
              <a:t>own</a:t>
            </a:r>
            <a:r>
              <a:rPr sz="1000" spc="30" dirty="0">
                <a:latin typeface="Calibri Light" panose="020F0302020204030204" pitchFamily="34" charset="0"/>
                <a:cs typeface="Calibri Light" panose="020F0302020204030204" pitchFamily="34" charset="0"/>
              </a:rPr>
              <a:t> </a:t>
            </a:r>
            <a:r>
              <a:rPr sz="1000" dirty="0">
                <a:latin typeface="Calibri Light" panose="020F0302020204030204" pitchFamily="34" charset="0"/>
                <a:cs typeface="Calibri Light" panose="020F0302020204030204" pitchFamily="34" charset="0"/>
              </a:rPr>
              <a:t>ideas,</a:t>
            </a:r>
            <a:r>
              <a:rPr sz="1000" spc="30" dirty="0">
                <a:latin typeface="Calibri Light" panose="020F0302020204030204" pitchFamily="34" charset="0"/>
                <a:cs typeface="Calibri Light" panose="020F0302020204030204" pitchFamily="34" charset="0"/>
              </a:rPr>
              <a:t> </a:t>
            </a:r>
            <a:r>
              <a:rPr sz="1000" dirty="0">
                <a:latin typeface="Calibri Light" panose="020F0302020204030204" pitchFamily="34" charset="0"/>
                <a:cs typeface="Calibri Light" panose="020F0302020204030204" pitchFamily="34" charset="0"/>
              </a:rPr>
              <a:t>too!)</a:t>
            </a:r>
            <a:r>
              <a:rPr sz="1000" spc="30" dirty="0">
                <a:latin typeface="Calibri Light" panose="020F0302020204030204" pitchFamily="34" charset="0"/>
                <a:cs typeface="Calibri Light" panose="020F0302020204030204" pitchFamily="34" charset="0"/>
              </a:rPr>
              <a:t> </a:t>
            </a:r>
            <a:r>
              <a:rPr sz="1000" dirty="0">
                <a:latin typeface="Calibri Light" panose="020F0302020204030204" pitchFamily="34" charset="0"/>
                <a:cs typeface="Calibri Light" panose="020F0302020204030204" pitchFamily="34" charset="0"/>
              </a:rPr>
              <a:t>and</a:t>
            </a:r>
            <a:r>
              <a:rPr sz="1000" spc="30" dirty="0">
                <a:latin typeface="Calibri Light" panose="020F0302020204030204" pitchFamily="34" charset="0"/>
                <a:cs typeface="Calibri Light" panose="020F0302020204030204" pitchFamily="34" charset="0"/>
              </a:rPr>
              <a:t> </a:t>
            </a:r>
            <a:r>
              <a:rPr sz="1000" dirty="0">
                <a:latin typeface="Calibri Light" panose="020F0302020204030204" pitchFamily="34" charset="0"/>
                <a:cs typeface="Calibri Light" panose="020F0302020204030204" pitchFamily="34" charset="0"/>
              </a:rPr>
              <a:t>you</a:t>
            </a:r>
            <a:r>
              <a:rPr sz="1000" spc="25" dirty="0">
                <a:latin typeface="Calibri Light" panose="020F0302020204030204" pitchFamily="34" charset="0"/>
                <a:cs typeface="Calibri Light" panose="020F0302020204030204" pitchFamily="34" charset="0"/>
              </a:rPr>
              <a:t> </a:t>
            </a:r>
            <a:r>
              <a:rPr sz="1000" dirty="0">
                <a:latin typeface="Calibri Light" panose="020F0302020204030204" pitchFamily="34" charset="0"/>
                <a:cs typeface="Calibri Light" panose="020F0302020204030204" pitchFamily="34" charset="0"/>
              </a:rPr>
              <a:t>need</a:t>
            </a:r>
            <a:r>
              <a:rPr sz="1000" spc="30" dirty="0">
                <a:latin typeface="Calibri Light" panose="020F0302020204030204" pitchFamily="34" charset="0"/>
                <a:cs typeface="Calibri Light" panose="020F0302020204030204" pitchFamily="34" charset="0"/>
              </a:rPr>
              <a:t> </a:t>
            </a:r>
            <a:r>
              <a:rPr sz="1000" spc="-25" dirty="0">
                <a:latin typeface="Calibri Light" panose="020F0302020204030204" pitchFamily="34" charset="0"/>
                <a:cs typeface="Calibri Light" panose="020F0302020204030204" pitchFamily="34" charset="0"/>
              </a:rPr>
              <a:t>to </a:t>
            </a:r>
            <a:r>
              <a:rPr sz="1000" dirty="0">
                <a:latin typeface="Calibri Light" panose="020F0302020204030204" pitchFamily="34" charset="0"/>
                <a:cs typeface="Calibri Light" panose="020F0302020204030204" pitchFamily="34" charset="0"/>
              </a:rPr>
              <a:t>match</a:t>
            </a:r>
            <a:r>
              <a:rPr sz="1000" spc="40" dirty="0">
                <a:latin typeface="Calibri Light" panose="020F0302020204030204" pitchFamily="34" charset="0"/>
                <a:cs typeface="Calibri Light" panose="020F0302020204030204" pitchFamily="34" charset="0"/>
              </a:rPr>
              <a:t> </a:t>
            </a:r>
            <a:r>
              <a:rPr sz="1000" dirty="0">
                <a:latin typeface="Calibri Light" panose="020F0302020204030204" pitchFamily="34" charset="0"/>
                <a:cs typeface="Calibri Light" panose="020F0302020204030204" pitchFamily="34" charset="0"/>
              </a:rPr>
              <a:t>up</a:t>
            </a:r>
            <a:r>
              <a:rPr sz="1000" spc="45" dirty="0">
                <a:latin typeface="Calibri Light" panose="020F0302020204030204" pitchFamily="34" charset="0"/>
                <a:cs typeface="Calibri Light" panose="020F0302020204030204" pitchFamily="34" charset="0"/>
              </a:rPr>
              <a:t> </a:t>
            </a:r>
            <a:r>
              <a:rPr sz="1000" dirty="0">
                <a:latin typeface="Calibri Light" panose="020F0302020204030204" pitchFamily="34" charset="0"/>
                <a:cs typeface="Calibri Light" panose="020F0302020204030204" pitchFamily="34" charset="0"/>
              </a:rPr>
              <a:t>the</a:t>
            </a:r>
            <a:r>
              <a:rPr sz="1000" spc="40" dirty="0">
                <a:latin typeface="Calibri Light" panose="020F0302020204030204" pitchFamily="34" charset="0"/>
                <a:cs typeface="Calibri Light" panose="020F0302020204030204" pitchFamily="34" charset="0"/>
              </a:rPr>
              <a:t> </a:t>
            </a:r>
            <a:r>
              <a:rPr sz="1000" dirty="0">
                <a:latin typeface="Calibri Light" panose="020F0302020204030204" pitchFamily="34" charset="0"/>
                <a:cs typeface="Calibri Light" panose="020F0302020204030204" pitchFamily="34" charset="0"/>
              </a:rPr>
              <a:t>blanks</a:t>
            </a:r>
            <a:r>
              <a:rPr sz="1000" spc="45" dirty="0">
                <a:latin typeface="Calibri Light" panose="020F0302020204030204" pitchFamily="34" charset="0"/>
                <a:cs typeface="Calibri Light" panose="020F0302020204030204" pitchFamily="34" charset="0"/>
              </a:rPr>
              <a:t> </a:t>
            </a:r>
            <a:r>
              <a:rPr sz="1000" dirty="0">
                <a:latin typeface="Calibri Light" panose="020F0302020204030204" pitchFamily="34" charset="0"/>
                <a:cs typeface="Calibri Light" panose="020F0302020204030204" pitchFamily="34" charset="0"/>
              </a:rPr>
              <a:t>in</a:t>
            </a:r>
            <a:r>
              <a:rPr sz="1000" spc="40" dirty="0">
                <a:latin typeface="Calibri Light" panose="020F0302020204030204" pitchFamily="34" charset="0"/>
                <a:cs typeface="Calibri Light" panose="020F0302020204030204" pitchFamily="34" charset="0"/>
              </a:rPr>
              <a:t> </a:t>
            </a:r>
            <a:r>
              <a:rPr sz="1000" dirty="0">
                <a:latin typeface="Calibri Light" panose="020F0302020204030204" pitchFamily="34" charset="0"/>
                <a:cs typeface="Calibri Light" panose="020F0302020204030204" pitchFamily="34" charset="0"/>
              </a:rPr>
              <a:t>the</a:t>
            </a:r>
            <a:r>
              <a:rPr sz="1000" spc="45" dirty="0">
                <a:latin typeface="Calibri Light" panose="020F0302020204030204" pitchFamily="34" charset="0"/>
                <a:cs typeface="Calibri Light" panose="020F0302020204030204" pitchFamily="34" charset="0"/>
              </a:rPr>
              <a:t> </a:t>
            </a:r>
            <a:r>
              <a:rPr sz="1000" dirty="0">
                <a:latin typeface="Calibri Light" panose="020F0302020204030204" pitchFamily="34" charset="0"/>
                <a:cs typeface="Calibri Light" panose="020F0302020204030204" pitchFamily="34" charset="0"/>
              </a:rPr>
              <a:t>annotations</a:t>
            </a:r>
            <a:r>
              <a:rPr sz="1000" spc="40" dirty="0">
                <a:latin typeface="Calibri Light" panose="020F0302020204030204" pitchFamily="34" charset="0"/>
                <a:cs typeface="Calibri Light" panose="020F0302020204030204" pitchFamily="34" charset="0"/>
              </a:rPr>
              <a:t> </a:t>
            </a:r>
            <a:r>
              <a:rPr sz="1000" dirty="0">
                <a:latin typeface="Calibri Light" panose="020F0302020204030204" pitchFamily="34" charset="0"/>
                <a:cs typeface="Calibri Light" panose="020F0302020204030204" pitchFamily="34" charset="0"/>
              </a:rPr>
              <a:t>to</a:t>
            </a:r>
            <a:r>
              <a:rPr sz="1000" spc="45" dirty="0">
                <a:latin typeface="Calibri Light" panose="020F0302020204030204" pitchFamily="34" charset="0"/>
                <a:cs typeface="Calibri Light" panose="020F0302020204030204" pitchFamily="34" charset="0"/>
              </a:rPr>
              <a:t> </a:t>
            </a:r>
            <a:r>
              <a:rPr sz="1000" dirty="0">
                <a:latin typeface="Calibri Light" panose="020F0302020204030204" pitchFamily="34" charset="0"/>
                <a:cs typeface="Calibri Light" panose="020F0302020204030204" pitchFamily="34" charset="0"/>
              </a:rPr>
              <a:t>the</a:t>
            </a:r>
            <a:r>
              <a:rPr sz="1000" spc="40" dirty="0">
                <a:latin typeface="Calibri Light" panose="020F0302020204030204" pitchFamily="34" charset="0"/>
                <a:cs typeface="Calibri Light" panose="020F0302020204030204" pitchFamily="34" charset="0"/>
              </a:rPr>
              <a:t> </a:t>
            </a:r>
            <a:r>
              <a:rPr sz="1000" dirty="0">
                <a:latin typeface="Calibri Light" panose="020F0302020204030204" pitchFamily="34" charset="0"/>
                <a:cs typeface="Calibri Light" panose="020F0302020204030204" pitchFamily="34" charset="0"/>
              </a:rPr>
              <a:t>list</a:t>
            </a:r>
            <a:r>
              <a:rPr sz="1000" spc="45" dirty="0">
                <a:latin typeface="Calibri Light" panose="020F0302020204030204" pitchFamily="34" charset="0"/>
                <a:cs typeface="Calibri Light" panose="020F0302020204030204" pitchFamily="34" charset="0"/>
              </a:rPr>
              <a:t> </a:t>
            </a:r>
            <a:r>
              <a:rPr sz="1000" dirty="0">
                <a:latin typeface="Calibri Light" panose="020F0302020204030204" pitchFamily="34" charset="0"/>
                <a:cs typeface="Calibri Light" panose="020F0302020204030204" pitchFamily="34" charset="0"/>
              </a:rPr>
              <a:t>at</a:t>
            </a:r>
            <a:r>
              <a:rPr sz="1000" spc="40" dirty="0">
                <a:latin typeface="Calibri Light" panose="020F0302020204030204" pitchFamily="34" charset="0"/>
                <a:cs typeface="Calibri Light" panose="020F0302020204030204" pitchFamily="34" charset="0"/>
              </a:rPr>
              <a:t> </a:t>
            </a:r>
            <a:r>
              <a:rPr sz="1000" dirty="0">
                <a:latin typeface="Calibri Light" panose="020F0302020204030204" pitchFamily="34" charset="0"/>
                <a:cs typeface="Calibri Light" panose="020F0302020204030204" pitchFamily="34" charset="0"/>
              </a:rPr>
              <a:t>the</a:t>
            </a:r>
            <a:r>
              <a:rPr sz="1000" spc="45" dirty="0">
                <a:latin typeface="Calibri Light" panose="020F0302020204030204" pitchFamily="34" charset="0"/>
                <a:cs typeface="Calibri Light" panose="020F0302020204030204" pitchFamily="34" charset="0"/>
              </a:rPr>
              <a:t> </a:t>
            </a:r>
            <a:r>
              <a:rPr sz="1000" dirty="0">
                <a:latin typeface="Calibri Light" panose="020F0302020204030204" pitchFamily="34" charset="0"/>
                <a:cs typeface="Calibri Light" panose="020F0302020204030204" pitchFamily="34" charset="0"/>
              </a:rPr>
              <a:t>bottom</a:t>
            </a:r>
            <a:r>
              <a:rPr sz="1000" spc="45" dirty="0">
                <a:latin typeface="Calibri Light" panose="020F0302020204030204" pitchFamily="34" charset="0"/>
                <a:cs typeface="Calibri Light" panose="020F0302020204030204" pitchFamily="34" charset="0"/>
              </a:rPr>
              <a:t> </a:t>
            </a:r>
            <a:r>
              <a:rPr sz="1000" dirty="0">
                <a:latin typeface="Calibri Light" panose="020F0302020204030204" pitchFamily="34" charset="0"/>
                <a:cs typeface="Calibri Light" panose="020F0302020204030204" pitchFamily="34" charset="0"/>
              </a:rPr>
              <a:t>of</a:t>
            </a:r>
            <a:r>
              <a:rPr sz="1000" spc="40" dirty="0">
                <a:latin typeface="Calibri Light" panose="020F0302020204030204" pitchFamily="34" charset="0"/>
                <a:cs typeface="Calibri Light" panose="020F0302020204030204" pitchFamily="34" charset="0"/>
              </a:rPr>
              <a:t> </a:t>
            </a:r>
            <a:r>
              <a:rPr sz="1000" dirty="0">
                <a:latin typeface="Calibri Light" panose="020F0302020204030204" pitchFamily="34" charset="0"/>
                <a:cs typeface="Calibri Light" panose="020F0302020204030204" pitchFamily="34" charset="0"/>
              </a:rPr>
              <a:t>this</a:t>
            </a:r>
            <a:r>
              <a:rPr sz="1000" spc="45" dirty="0">
                <a:latin typeface="Calibri Light" panose="020F0302020204030204" pitchFamily="34" charset="0"/>
                <a:cs typeface="Calibri Light" panose="020F0302020204030204" pitchFamily="34" charset="0"/>
              </a:rPr>
              <a:t> </a:t>
            </a:r>
            <a:r>
              <a:rPr sz="1000" dirty="0">
                <a:latin typeface="Calibri Light" panose="020F0302020204030204" pitchFamily="34" charset="0"/>
                <a:cs typeface="Calibri Light" panose="020F0302020204030204" pitchFamily="34" charset="0"/>
              </a:rPr>
              <a:t>page</a:t>
            </a:r>
            <a:r>
              <a:rPr sz="1000" spc="40" dirty="0">
                <a:latin typeface="Calibri Light" panose="020F0302020204030204" pitchFamily="34" charset="0"/>
                <a:cs typeface="Calibri Light" panose="020F0302020204030204" pitchFamily="34" charset="0"/>
              </a:rPr>
              <a:t> </a:t>
            </a:r>
            <a:r>
              <a:rPr sz="1000" spc="50" dirty="0">
                <a:latin typeface="Calibri Light" panose="020F0302020204030204" pitchFamily="34" charset="0"/>
                <a:cs typeface="Calibri Light" panose="020F0302020204030204" pitchFamily="34" charset="0"/>
              </a:rPr>
              <a:t>-</a:t>
            </a:r>
            <a:r>
              <a:rPr sz="1000" spc="45" dirty="0">
                <a:latin typeface="Calibri Light" panose="020F0302020204030204" pitchFamily="34" charset="0"/>
                <a:cs typeface="Calibri Light" panose="020F0302020204030204" pitchFamily="34" charset="0"/>
              </a:rPr>
              <a:t> </a:t>
            </a:r>
            <a:r>
              <a:rPr sz="1000" dirty="0">
                <a:latin typeface="Calibri Light" panose="020F0302020204030204" pitchFamily="34" charset="0"/>
                <a:cs typeface="Calibri Light" panose="020F0302020204030204" pitchFamily="34" charset="0"/>
              </a:rPr>
              <a:t>we’ve</a:t>
            </a:r>
            <a:r>
              <a:rPr sz="1000" spc="40" dirty="0">
                <a:latin typeface="Calibri Light" panose="020F0302020204030204" pitchFamily="34" charset="0"/>
                <a:cs typeface="Calibri Light" panose="020F0302020204030204" pitchFamily="34" charset="0"/>
              </a:rPr>
              <a:t> </a:t>
            </a:r>
            <a:r>
              <a:rPr sz="1000" dirty="0">
                <a:latin typeface="Calibri Light" panose="020F0302020204030204" pitchFamily="34" charset="0"/>
                <a:cs typeface="Calibri Light" panose="020F0302020204030204" pitchFamily="34" charset="0"/>
              </a:rPr>
              <a:t>done</a:t>
            </a:r>
            <a:r>
              <a:rPr sz="1000" spc="45" dirty="0">
                <a:latin typeface="Calibri Light" panose="020F0302020204030204" pitchFamily="34" charset="0"/>
                <a:cs typeface="Calibri Light" panose="020F0302020204030204" pitchFamily="34" charset="0"/>
              </a:rPr>
              <a:t> </a:t>
            </a:r>
            <a:r>
              <a:rPr sz="1000" dirty="0">
                <a:latin typeface="Calibri Light" panose="020F0302020204030204" pitchFamily="34" charset="0"/>
                <a:cs typeface="Calibri Light" panose="020F0302020204030204" pitchFamily="34" charset="0"/>
              </a:rPr>
              <a:t>one</a:t>
            </a:r>
            <a:r>
              <a:rPr sz="1000" spc="40" dirty="0">
                <a:latin typeface="Calibri Light" panose="020F0302020204030204" pitchFamily="34" charset="0"/>
                <a:cs typeface="Calibri Light" panose="020F0302020204030204" pitchFamily="34" charset="0"/>
              </a:rPr>
              <a:t> </a:t>
            </a:r>
            <a:r>
              <a:rPr sz="1000" dirty="0">
                <a:latin typeface="Calibri Light" panose="020F0302020204030204" pitchFamily="34" charset="0"/>
                <a:cs typeface="Calibri Light" panose="020F0302020204030204" pitchFamily="34" charset="0"/>
              </a:rPr>
              <a:t>for</a:t>
            </a:r>
            <a:r>
              <a:rPr sz="1000" spc="45" dirty="0">
                <a:latin typeface="Calibri Light" panose="020F0302020204030204" pitchFamily="34" charset="0"/>
                <a:cs typeface="Calibri Light" panose="020F0302020204030204" pitchFamily="34" charset="0"/>
              </a:rPr>
              <a:t> </a:t>
            </a:r>
            <a:r>
              <a:rPr sz="1000" spc="-20" dirty="0">
                <a:latin typeface="Calibri Light" panose="020F0302020204030204" pitchFamily="34" charset="0"/>
                <a:cs typeface="Calibri Light" panose="020F0302020204030204" pitchFamily="34" charset="0"/>
              </a:rPr>
              <a:t>you.</a:t>
            </a:r>
            <a:endParaRPr sz="1000" dirty="0">
              <a:latin typeface="Calibri Light" panose="020F0302020204030204" pitchFamily="34" charset="0"/>
              <a:cs typeface="Calibri Light" panose="020F0302020204030204" pitchFamily="34" charset="0"/>
            </a:endParaRPr>
          </a:p>
          <a:p>
            <a:pPr marL="12700" marR="5080">
              <a:lnSpc>
                <a:spcPct val="110200"/>
              </a:lnSpc>
              <a:spcBef>
                <a:spcPts val="495"/>
              </a:spcBef>
            </a:pPr>
            <a:r>
              <a:rPr sz="1000" spc="-30" dirty="0">
                <a:latin typeface="Calibri Light" panose="020F0302020204030204" pitchFamily="34" charset="0"/>
                <a:cs typeface="Calibri Light" panose="020F0302020204030204" pitchFamily="34" charset="0"/>
              </a:rPr>
              <a:t>You</a:t>
            </a:r>
            <a:r>
              <a:rPr sz="1000" spc="30" dirty="0">
                <a:latin typeface="Calibri Light" panose="020F0302020204030204" pitchFamily="34" charset="0"/>
                <a:cs typeface="Calibri Light" panose="020F0302020204030204" pitchFamily="34" charset="0"/>
              </a:rPr>
              <a:t> </a:t>
            </a:r>
            <a:r>
              <a:rPr sz="1000" dirty="0">
                <a:latin typeface="Calibri Light" panose="020F0302020204030204" pitchFamily="34" charset="0"/>
                <a:cs typeface="Calibri Light" panose="020F0302020204030204" pitchFamily="34" charset="0"/>
              </a:rPr>
              <a:t>should</a:t>
            </a:r>
            <a:r>
              <a:rPr sz="1000" spc="30" dirty="0">
                <a:latin typeface="Calibri Light" panose="020F0302020204030204" pitchFamily="34" charset="0"/>
                <a:cs typeface="Calibri Light" panose="020F0302020204030204" pitchFamily="34" charset="0"/>
              </a:rPr>
              <a:t> </a:t>
            </a:r>
            <a:r>
              <a:rPr sz="1000" dirty="0">
                <a:latin typeface="Calibri Light" panose="020F0302020204030204" pitchFamily="34" charset="0"/>
                <a:cs typeface="Calibri Light" panose="020F0302020204030204" pitchFamily="34" charset="0"/>
              </a:rPr>
              <a:t>also</a:t>
            </a:r>
            <a:r>
              <a:rPr sz="1000" spc="30" dirty="0">
                <a:latin typeface="Calibri Light" panose="020F0302020204030204" pitchFamily="34" charset="0"/>
                <a:cs typeface="Calibri Light" panose="020F0302020204030204" pitchFamily="34" charset="0"/>
              </a:rPr>
              <a:t> </a:t>
            </a:r>
            <a:r>
              <a:rPr sz="1000" dirty="0">
                <a:latin typeface="Calibri Light" panose="020F0302020204030204" pitchFamily="34" charset="0"/>
                <a:cs typeface="Calibri Light" panose="020F0302020204030204" pitchFamily="34" charset="0"/>
              </a:rPr>
              <a:t>try</a:t>
            </a:r>
            <a:r>
              <a:rPr sz="1000" spc="35" dirty="0">
                <a:latin typeface="Calibri Light" panose="020F0302020204030204" pitchFamily="34" charset="0"/>
                <a:cs typeface="Calibri Light" panose="020F0302020204030204" pitchFamily="34" charset="0"/>
              </a:rPr>
              <a:t> </a:t>
            </a:r>
            <a:r>
              <a:rPr sz="1000" dirty="0">
                <a:latin typeface="Calibri Light" panose="020F0302020204030204" pitchFamily="34" charset="0"/>
                <a:cs typeface="Calibri Light" panose="020F0302020204030204" pitchFamily="34" charset="0"/>
              </a:rPr>
              <a:t>and</a:t>
            </a:r>
            <a:r>
              <a:rPr sz="1000" spc="30" dirty="0">
                <a:latin typeface="Calibri Light" panose="020F0302020204030204" pitchFamily="34" charset="0"/>
                <a:cs typeface="Calibri Light" panose="020F0302020204030204" pitchFamily="34" charset="0"/>
              </a:rPr>
              <a:t> </a:t>
            </a:r>
            <a:r>
              <a:rPr sz="1000" dirty="0">
                <a:latin typeface="Calibri Light" panose="020F0302020204030204" pitchFamily="34" charset="0"/>
                <a:cs typeface="Calibri Light" panose="020F0302020204030204" pitchFamily="34" charset="0"/>
              </a:rPr>
              <a:t>categorise</a:t>
            </a:r>
            <a:r>
              <a:rPr sz="1000" spc="30" dirty="0">
                <a:latin typeface="Calibri Light" panose="020F0302020204030204" pitchFamily="34" charset="0"/>
                <a:cs typeface="Calibri Light" panose="020F0302020204030204" pitchFamily="34" charset="0"/>
              </a:rPr>
              <a:t> </a:t>
            </a:r>
            <a:r>
              <a:rPr sz="1000" dirty="0">
                <a:latin typeface="Calibri Light" panose="020F0302020204030204" pitchFamily="34" charset="0"/>
                <a:cs typeface="Calibri Light" panose="020F0302020204030204" pitchFamily="34" charset="0"/>
              </a:rPr>
              <a:t>each</a:t>
            </a:r>
            <a:r>
              <a:rPr sz="1000" spc="30" dirty="0">
                <a:latin typeface="Calibri Light" panose="020F0302020204030204" pitchFamily="34" charset="0"/>
                <a:cs typeface="Calibri Light" panose="020F0302020204030204" pitchFamily="34" charset="0"/>
              </a:rPr>
              <a:t> </a:t>
            </a:r>
            <a:r>
              <a:rPr sz="1000" dirty="0">
                <a:latin typeface="Calibri Light" panose="020F0302020204030204" pitchFamily="34" charset="0"/>
                <a:cs typeface="Calibri Light" panose="020F0302020204030204" pitchFamily="34" charset="0"/>
              </a:rPr>
              <a:t>annotation</a:t>
            </a:r>
            <a:r>
              <a:rPr sz="1000" spc="35" dirty="0">
                <a:latin typeface="Calibri Light" panose="020F0302020204030204" pitchFamily="34" charset="0"/>
                <a:cs typeface="Calibri Light" panose="020F0302020204030204" pitchFamily="34" charset="0"/>
              </a:rPr>
              <a:t> </a:t>
            </a:r>
            <a:r>
              <a:rPr sz="1000" dirty="0">
                <a:latin typeface="Calibri Light" panose="020F0302020204030204" pitchFamily="34" charset="0"/>
                <a:cs typeface="Calibri Light" panose="020F0302020204030204" pitchFamily="34" charset="0"/>
              </a:rPr>
              <a:t>into</a:t>
            </a:r>
            <a:r>
              <a:rPr sz="1000" spc="30" dirty="0">
                <a:latin typeface="Calibri Light" panose="020F0302020204030204" pitchFamily="34" charset="0"/>
                <a:cs typeface="Calibri Light" panose="020F0302020204030204" pitchFamily="34" charset="0"/>
              </a:rPr>
              <a:t> </a:t>
            </a:r>
            <a:r>
              <a:rPr sz="1000" dirty="0">
                <a:latin typeface="Calibri Light" panose="020F0302020204030204" pitchFamily="34" charset="0"/>
                <a:cs typeface="Calibri Light" panose="020F0302020204030204" pitchFamily="34" charset="0"/>
              </a:rPr>
              <a:t>its</a:t>
            </a:r>
            <a:r>
              <a:rPr sz="1000" spc="30" dirty="0">
                <a:latin typeface="Calibri Light" panose="020F0302020204030204" pitchFamily="34" charset="0"/>
                <a:cs typeface="Calibri Light" panose="020F0302020204030204" pitchFamily="34" charset="0"/>
              </a:rPr>
              <a:t> </a:t>
            </a:r>
            <a:r>
              <a:rPr sz="1000" dirty="0">
                <a:latin typeface="Calibri Light" panose="020F0302020204030204" pitchFamily="34" charset="0"/>
                <a:cs typeface="Calibri Light" panose="020F0302020204030204" pitchFamily="34" charset="0"/>
              </a:rPr>
              <a:t>category</a:t>
            </a:r>
            <a:r>
              <a:rPr sz="1000" spc="30" dirty="0">
                <a:latin typeface="Calibri Light" panose="020F0302020204030204" pitchFamily="34" charset="0"/>
                <a:cs typeface="Calibri Light" panose="020F0302020204030204" pitchFamily="34" charset="0"/>
              </a:rPr>
              <a:t> </a:t>
            </a:r>
            <a:r>
              <a:rPr sz="1000" dirty="0">
                <a:latin typeface="Calibri Light" panose="020F0302020204030204" pitchFamily="34" charset="0"/>
                <a:cs typeface="Calibri Light" panose="020F0302020204030204" pitchFamily="34" charset="0"/>
              </a:rPr>
              <a:t>so</a:t>
            </a:r>
            <a:r>
              <a:rPr sz="1000" spc="30" dirty="0">
                <a:latin typeface="Calibri Light" panose="020F0302020204030204" pitchFamily="34" charset="0"/>
                <a:cs typeface="Calibri Light" panose="020F0302020204030204" pitchFamily="34" charset="0"/>
              </a:rPr>
              <a:t> </a:t>
            </a:r>
            <a:r>
              <a:rPr sz="1000" dirty="0">
                <a:latin typeface="Calibri Light" panose="020F0302020204030204" pitchFamily="34" charset="0"/>
                <a:cs typeface="Calibri Light" panose="020F0302020204030204" pitchFamily="34" charset="0"/>
              </a:rPr>
              <a:t>that</a:t>
            </a:r>
            <a:r>
              <a:rPr sz="1000" spc="30" dirty="0">
                <a:latin typeface="Calibri Light" panose="020F0302020204030204" pitchFamily="34" charset="0"/>
                <a:cs typeface="Calibri Light" panose="020F0302020204030204" pitchFamily="34" charset="0"/>
              </a:rPr>
              <a:t> </a:t>
            </a:r>
            <a:r>
              <a:rPr sz="1000" dirty="0">
                <a:latin typeface="Calibri Light" panose="020F0302020204030204" pitchFamily="34" charset="0"/>
                <a:cs typeface="Calibri Light" panose="020F0302020204030204" pitchFamily="34" charset="0"/>
              </a:rPr>
              <a:t>you</a:t>
            </a:r>
            <a:r>
              <a:rPr sz="1000" spc="35" dirty="0">
                <a:latin typeface="Calibri Light" panose="020F0302020204030204" pitchFamily="34" charset="0"/>
                <a:cs typeface="Calibri Light" panose="020F0302020204030204" pitchFamily="34" charset="0"/>
              </a:rPr>
              <a:t> </a:t>
            </a:r>
            <a:r>
              <a:rPr sz="1000" dirty="0">
                <a:latin typeface="Calibri Light" panose="020F0302020204030204" pitchFamily="34" charset="0"/>
                <a:cs typeface="Calibri Light" panose="020F0302020204030204" pitchFamily="34" charset="0"/>
              </a:rPr>
              <a:t>can</a:t>
            </a:r>
            <a:r>
              <a:rPr sz="1000" spc="30" dirty="0">
                <a:latin typeface="Calibri Light" panose="020F0302020204030204" pitchFamily="34" charset="0"/>
                <a:cs typeface="Calibri Light" panose="020F0302020204030204" pitchFamily="34" charset="0"/>
              </a:rPr>
              <a:t> </a:t>
            </a:r>
            <a:r>
              <a:rPr sz="1000" dirty="0">
                <a:latin typeface="Calibri Light" panose="020F0302020204030204" pitchFamily="34" charset="0"/>
                <a:cs typeface="Calibri Light" panose="020F0302020204030204" pitchFamily="34" charset="0"/>
              </a:rPr>
              <a:t>become</a:t>
            </a:r>
            <a:r>
              <a:rPr sz="1000" spc="30" dirty="0">
                <a:latin typeface="Calibri Light" panose="020F0302020204030204" pitchFamily="34" charset="0"/>
                <a:cs typeface="Calibri Light" panose="020F0302020204030204" pitchFamily="34" charset="0"/>
              </a:rPr>
              <a:t> </a:t>
            </a:r>
            <a:r>
              <a:rPr sz="1000" dirty="0">
                <a:latin typeface="Calibri Light" panose="020F0302020204030204" pitchFamily="34" charset="0"/>
                <a:cs typeface="Calibri Light" panose="020F0302020204030204" pitchFamily="34" charset="0"/>
              </a:rPr>
              <a:t>more</a:t>
            </a:r>
            <a:r>
              <a:rPr sz="1000" spc="35" dirty="0">
                <a:latin typeface="Calibri Light" panose="020F0302020204030204" pitchFamily="34" charset="0"/>
                <a:cs typeface="Calibri Light" panose="020F0302020204030204" pitchFamily="34" charset="0"/>
              </a:rPr>
              <a:t> </a:t>
            </a:r>
            <a:r>
              <a:rPr sz="1000" dirty="0">
                <a:latin typeface="Calibri Light" panose="020F0302020204030204" pitchFamily="34" charset="0"/>
                <a:cs typeface="Calibri Light" panose="020F0302020204030204" pitchFamily="34" charset="0"/>
              </a:rPr>
              <a:t>familiar</a:t>
            </a:r>
            <a:r>
              <a:rPr sz="1000" spc="30" dirty="0">
                <a:latin typeface="Calibri Light" panose="020F0302020204030204" pitchFamily="34" charset="0"/>
                <a:cs typeface="Calibri Light" panose="020F0302020204030204" pitchFamily="34" charset="0"/>
              </a:rPr>
              <a:t> </a:t>
            </a:r>
            <a:r>
              <a:rPr sz="1000" spc="-20" dirty="0">
                <a:latin typeface="Calibri Light" panose="020F0302020204030204" pitchFamily="34" charset="0"/>
                <a:cs typeface="Calibri Light" panose="020F0302020204030204" pitchFamily="34" charset="0"/>
              </a:rPr>
              <a:t>with </a:t>
            </a:r>
            <a:r>
              <a:rPr sz="1000" dirty="0">
                <a:latin typeface="Calibri Light" panose="020F0302020204030204" pitchFamily="34" charset="0"/>
                <a:cs typeface="Calibri Light" panose="020F0302020204030204" pitchFamily="34" charset="0"/>
              </a:rPr>
              <a:t>what</a:t>
            </a:r>
            <a:r>
              <a:rPr sz="1000" spc="55" dirty="0">
                <a:latin typeface="Calibri Light" panose="020F0302020204030204" pitchFamily="34" charset="0"/>
                <a:cs typeface="Calibri Light" panose="020F0302020204030204" pitchFamily="34" charset="0"/>
              </a:rPr>
              <a:t> </a:t>
            </a:r>
            <a:r>
              <a:rPr sz="1000" dirty="0">
                <a:latin typeface="Calibri Light" panose="020F0302020204030204" pitchFamily="34" charset="0"/>
                <a:cs typeface="Calibri Light" panose="020F0302020204030204" pitchFamily="34" charset="0"/>
              </a:rPr>
              <a:t>to</a:t>
            </a:r>
            <a:r>
              <a:rPr sz="1000" spc="60" dirty="0">
                <a:latin typeface="Calibri Light" panose="020F0302020204030204" pitchFamily="34" charset="0"/>
                <a:cs typeface="Calibri Light" panose="020F0302020204030204" pitchFamily="34" charset="0"/>
              </a:rPr>
              <a:t> </a:t>
            </a:r>
            <a:r>
              <a:rPr sz="1000" dirty="0">
                <a:latin typeface="Calibri Light" panose="020F0302020204030204" pitchFamily="34" charset="0"/>
                <a:cs typeface="Calibri Light" panose="020F0302020204030204" pitchFamily="34" charset="0"/>
              </a:rPr>
              <a:t>look</a:t>
            </a:r>
            <a:r>
              <a:rPr sz="1000" spc="60" dirty="0">
                <a:latin typeface="Calibri Light" panose="020F0302020204030204" pitchFamily="34" charset="0"/>
                <a:cs typeface="Calibri Light" panose="020F0302020204030204" pitchFamily="34" charset="0"/>
              </a:rPr>
              <a:t> </a:t>
            </a:r>
            <a:r>
              <a:rPr sz="1000" spc="-20" dirty="0">
                <a:latin typeface="Calibri Light" panose="020F0302020204030204" pitchFamily="34" charset="0"/>
                <a:cs typeface="Calibri Light" panose="020F0302020204030204" pitchFamily="34" charset="0"/>
              </a:rPr>
              <a:t>for.</a:t>
            </a:r>
            <a:endParaRPr sz="1000" dirty="0">
              <a:latin typeface="Calibri Light" panose="020F0302020204030204" pitchFamily="34" charset="0"/>
              <a:cs typeface="Calibri Light" panose="020F0302020204030204" pitchFamily="34" charset="0"/>
            </a:endParaRPr>
          </a:p>
        </p:txBody>
      </p:sp>
      <p:sp>
        <p:nvSpPr>
          <p:cNvPr id="55" name="object 55"/>
          <p:cNvSpPr txBox="1"/>
          <p:nvPr/>
        </p:nvSpPr>
        <p:spPr>
          <a:xfrm>
            <a:off x="3975516" y="2670551"/>
            <a:ext cx="2178050" cy="634365"/>
          </a:xfrm>
          <a:prstGeom prst="rect">
            <a:avLst/>
          </a:prstGeom>
        </p:spPr>
        <p:txBody>
          <a:bodyPr vert="horz" wrap="square" lIns="0" tIns="12700" rIns="0" bIns="0" rtlCol="0">
            <a:spAutoFit/>
          </a:bodyPr>
          <a:lstStyle/>
          <a:p>
            <a:pPr marL="12700" marR="5080" algn="ctr">
              <a:lnSpc>
                <a:spcPct val="124800"/>
              </a:lnSpc>
              <a:spcBef>
                <a:spcPts val="100"/>
              </a:spcBef>
            </a:pPr>
            <a:r>
              <a:rPr sz="1200" u="sng" spc="142" baseline="3472" dirty="0">
                <a:uFill>
                  <a:solidFill>
                    <a:srgbClr val="FE41A0"/>
                  </a:solidFill>
                </a:uFill>
                <a:latin typeface="Times New Roman"/>
                <a:cs typeface="Times New Roman"/>
              </a:rPr>
              <a:t> </a:t>
            </a:r>
            <a:r>
              <a:rPr sz="1200" b="1" i="1" u="sng" baseline="3472" dirty="0">
                <a:uFill>
                  <a:solidFill>
                    <a:srgbClr val="FE41A0"/>
                  </a:solidFill>
                </a:uFill>
                <a:latin typeface="Palatino Linotype"/>
                <a:cs typeface="Palatino Linotype"/>
              </a:rPr>
              <a:t>Anaphora</a:t>
            </a:r>
            <a:r>
              <a:rPr sz="800" b="1" i="1" dirty="0">
                <a:solidFill>
                  <a:srgbClr val="FF42A1"/>
                </a:solidFill>
                <a:latin typeface="Arial"/>
                <a:cs typeface="Arial"/>
              </a:rPr>
              <a:t>.</a:t>
            </a:r>
            <a:r>
              <a:rPr sz="800" b="1" i="1" spc="15" dirty="0">
                <a:solidFill>
                  <a:srgbClr val="FF42A1"/>
                </a:solidFill>
                <a:latin typeface="Arial"/>
                <a:cs typeface="Arial"/>
              </a:rPr>
              <a:t> </a:t>
            </a:r>
            <a:r>
              <a:rPr sz="800" i="1" dirty="0">
                <a:solidFill>
                  <a:srgbClr val="FF42A1"/>
                </a:solidFill>
                <a:latin typeface="Arial"/>
                <a:cs typeface="Arial"/>
              </a:rPr>
              <a:t>The</a:t>
            </a:r>
            <a:r>
              <a:rPr sz="800" i="1" spc="15" dirty="0">
                <a:solidFill>
                  <a:srgbClr val="FF42A1"/>
                </a:solidFill>
                <a:latin typeface="Arial"/>
                <a:cs typeface="Arial"/>
              </a:rPr>
              <a:t> </a:t>
            </a:r>
            <a:r>
              <a:rPr sz="800" i="1" dirty="0">
                <a:solidFill>
                  <a:srgbClr val="FF42A1"/>
                </a:solidFill>
                <a:latin typeface="Arial"/>
                <a:cs typeface="Arial"/>
              </a:rPr>
              <a:t>repetition</a:t>
            </a:r>
            <a:r>
              <a:rPr sz="800" i="1" spc="15" dirty="0">
                <a:solidFill>
                  <a:srgbClr val="FF42A1"/>
                </a:solidFill>
                <a:latin typeface="Arial"/>
                <a:cs typeface="Arial"/>
              </a:rPr>
              <a:t> </a:t>
            </a:r>
            <a:r>
              <a:rPr sz="800" i="1" dirty="0">
                <a:solidFill>
                  <a:srgbClr val="FF42A1"/>
                </a:solidFill>
                <a:latin typeface="Arial"/>
                <a:cs typeface="Arial"/>
              </a:rPr>
              <a:t>of</a:t>
            </a:r>
            <a:r>
              <a:rPr sz="800" i="1" spc="15" dirty="0">
                <a:solidFill>
                  <a:srgbClr val="FF42A1"/>
                </a:solidFill>
                <a:latin typeface="Arial"/>
                <a:cs typeface="Arial"/>
              </a:rPr>
              <a:t> </a:t>
            </a:r>
            <a:r>
              <a:rPr sz="800" i="1" dirty="0">
                <a:solidFill>
                  <a:srgbClr val="FF42A1"/>
                </a:solidFill>
                <a:latin typeface="Arial"/>
                <a:cs typeface="Arial"/>
              </a:rPr>
              <a:t>the</a:t>
            </a:r>
            <a:r>
              <a:rPr sz="800" i="1" spc="10" dirty="0">
                <a:solidFill>
                  <a:srgbClr val="FF42A1"/>
                </a:solidFill>
                <a:latin typeface="Arial"/>
                <a:cs typeface="Arial"/>
              </a:rPr>
              <a:t> </a:t>
            </a:r>
            <a:r>
              <a:rPr sz="800" i="1" spc="-10" dirty="0">
                <a:solidFill>
                  <a:srgbClr val="FF42A1"/>
                </a:solidFill>
                <a:latin typeface="Arial"/>
                <a:cs typeface="Arial"/>
              </a:rPr>
              <a:t>determiner </a:t>
            </a:r>
            <a:r>
              <a:rPr sz="800" i="1" dirty="0">
                <a:solidFill>
                  <a:srgbClr val="FF42A1"/>
                </a:solidFill>
                <a:latin typeface="Arial"/>
                <a:cs typeface="Arial"/>
              </a:rPr>
              <a:t>‘The’ </a:t>
            </a:r>
            <a:r>
              <a:rPr sz="800" i="1" spc="-10" dirty="0">
                <a:solidFill>
                  <a:srgbClr val="FF42A1"/>
                </a:solidFill>
                <a:latin typeface="Arial"/>
                <a:cs typeface="Arial"/>
              </a:rPr>
              <a:t>makes</a:t>
            </a:r>
            <a:r>
              <a:rPr sz="800" i="1" spc="5" dirty="0">
                <a:solidFill>
                  <a:srgbClr val="FF42A1"/>
                </a:solidFill>
                <a:latin typeface="Arial"/>
                <a:cs typeface="Arial"/>
              </a:rPr>
              <a:t> </a:t>
            </a:r>
            <a:r>
              <a:rPr sz="800" i="1" dirty="0">
                <a:solidFill>
                  <a:srgbClr val="FF42A1"/>
                </a:solidFill>
                <a:latin typeface="Arial"/>
                <a:cs typeface="Arial"/>
              </a:rPr>
              <a:t>the</a:t>
            </a:r>
            <a:r>
              <a:rPr sz="800" i="1" spc="5" dirty="0">
                <a:solidFill>
                  <a:srgbClr val="FF42A1"/>
                </a:solidFill>
                <a:latin typeface="Arial"/>
                <a:cs typeface="Arial"/>
              </a:rPr>
              <a:t> </a:t>
            </a:r>
            <a:r>
              <a:rPr sz="800" i="1" dirty="0">
                <a:solidFill>
                  <a:srgbClr val="FF42A1"/>
                </a:solidFill>
                <a:latin typeface="Arial"/>
                <a:cs typeface="Arial"/>
              </a:rPr>
              <a:t>exposition </a:t>
            </a:r>
            <a:r>
              <a:rPr sz="800" i="1" spc="-10" dirty="0">
                <a:solidFill>
                  <a:srgbClr val="FF42A1"/>
                </a:solidFill>
                <a:latin typeface="Arial"/>
                <a:cs typeface="Arial"/>
              </a:rPr>
              <a:t>(opening)</a:t>
            </a:r>
            <a:r>
              <a:rPr sz="800" i="1" spc="5" dirty="0">
                <a:solidFill>
                  <a:srgbClr val="FF42A1"/>
                </a:solidFill>
                <a:latin typeface="Arial"/>
                <a:cs typeface="Arial"/>
              </a:rPr>
              <a:t> </a:t>
            </a:r>
            <a:r>
              <a:rPr sz="800" i="1" dirty="0">
                <a:solidFill>
                  <a:srgbClr val="FF42A1"/>
                </a:solidFill>
                <a:latin typeface="Arial"/>
                <a:cs typeface="Arial"/>
              </a:rPr>
              <a:t>of</a:t>
            </a:r>
            <a:r>
              <a:rPr sz="800" i="1" spc="5" dirty="0">
                <a:solidFill>
                  <a:srgbClr val="FF42A1"/>
                </a:solidFill>
                <a:latin typeface="Arial"/>
                <a:cs typeface="Arial"/>
              </a:rPr>
              <a:t> </a:t>
            </a:r>
            <a:r>
              <a:rPr sz="800" i="1" spc="-25" dirty="0">
                <a:solidFill>
                  <a:srgbClr val="FF42A1"/>
                </a:solidFill>
                <a:latin typeface="Arial"/>
                <a:cs typeface="Arial"/>
              </a:rPr>
              <a:t>the</a:t>
            </a:r>
            <a:r>
              <a:rPr sz="800" i="1" dirty="0">
                <a:solidFill>
                  <a:srgbClr val="FF42A1"/>
                </a:solidFill>
                <a:latin typeface="Arial"/>
                <a:cs typeface="Arial"/>
              </a:rPr>
              <a:t> poem</a:t>
            </a:r>
            <a:r>
              <a:rPr sz="800" i="1" spc="-5" dirty="0">
                <a:solidFill>
                  <a:srgbClr val="FF42A1"/>
                </a:solidFill>
                <a:latin typeface="Arial"/>
                <a:cs typeface="Arial"/>
              </a:rPr>
              <a:t> </a:t>
            </a:r>
            <a:r>
              <a:rPr sz="800" i="1" dirty="0">
                <a:solidFill>
                  <a:srgbClr val="FF42A1"/>
                </a:solidFill>
                <a:latin typeface="Arial"/>
                <a:cs typeface="Arial"/>
              </a:rPr>
              <a:t>clearly focused</a:t>
            </a:r>
            <a:r>
              <a:rPr sz="800" i="1" spc="-5" dirty="0">
                <a:solidFill>
                  <a:srgbClr val="FF42A1"/>
                </a:solidFill>
                <a:latin typeface="Arial"/>
                <a:cs typeface="Arial"/>
              </a:rPr>
              <a:t> </a:t>
            </a:r>
            <a:r>
              <a:rPr sz="800" i="1" dirty="0">
                <a:solidFill>
                  <a:srgbClr val="FF42A1"/>
                </a:solidFill>
                <a:latin typeface="Arial"/>
                <a:cs typeface="Arial"/>
              </a:rPr>
              <a:t>on a</a:t>
            </a:r>
            <a:r>
              <a:rPr sz="800" i="1" spc="-5" dirty="0">
                <a:solidFill>
                  <a:srgbClr val="FF42A1"/>
                </a:solidFill>
                <a:latin typeface="Arial"/>
                <a:cs typeface="Arial"/>
              </a:rPr>
              <a:t> </a:t>
            </a:r>
            <a:r>
              <a:rPr sz="800" i="1" spc="-10" dirty="0">
                <a:solidFill>
                  <a:srgbClr val="FF42A1"/>
                </a:solidFill>
                <a:latin typeface="Arial"/>
                <a:cs typeface="Arial"/>
              </a:rPr>
              <a:t>negative</a:t>
            </a:r>
            <a:r>
              <a:rPr sz="800" i="1" dirty="0">
                <a:solidFill>
                  <a:srgbClr val="FF42A1"/>
                </a:solidFill>
                <a:latin typeface="Arial"/>
                <a:cs typeface="Arial"/>
              </a:rPr>
              <a:t> </a:t>
            </a:r>
            <a:r>
              <a:rPr sz="800" i="1" spc="-10" dirty="0">
                <a:solidFill>
                  <a:srgbClr val="FF42A1"/>
                </a:solidFill>
                <a:latin typeface="Arial"/>
                <a:cs typeface="Arial"/>
              </a:rPr>
              <a:t>experience.</a:t>
            </a:r>
            <a:endParaRPr sz="800">
              <a:latin typeface="Arial"/>
              <a:cs typeface="Arial"/>
            </a:endParaRPr>
          </a:p>
          <a:p>
            <a:pPr algn="ctr">
              <a:lnSpc>
                <a:spcPct val="100000"/>
              </a:lnSpc>
              <a:spcBef>
                <a:spcPts val="235"/>
              </a:spcBef>
            </a:pPr>
            <a:r>
              <a:rPr sz="800" i="1" spc="-10" dirty="0">
                <a:solidFill>
                  <a:srgbClr val="FF42A1"/>
                </a:solidFill>
                <a:latin typeface="Arial"/>
                <a:cs typeface="Arial"/>
              </a:rPr>
              <a:t>Possible</a:t>
            </a:r>
            <a:r>
              <a:rPr sz="800" i="1" dirty="0">
                <a:solidFill>
                  <a:srgbClr val="FF42A1"/>
                </a:solidFill>
                <a:latin typeface="Arial"/>
                <a:cs typeface="Arial"/>
              </a:rPr>
              <a:t> empathy for</a:t>
            </a:r>
            <a:r>
              <a:rPr sz="800" i="1" spc="5" dirty="0">
                <a:solidFill>
                  <a:srgbClr val="FF42A1"/>
                </a:solidFill>
                <a:latin typeface="Arial"/>
                <a:cs typeface="Arial"/>
              </a:rPr>
              <a:t> </a:t>
            </a:r>
            <a:r>
              <a:rPr sz="800" i="1" dirty="0">
                <a:solidFill>
                  <a:srgbClr val="FF42A1"/>
                </a:solidFill>
                <a:latin typeface="Arial"/>
                <a:cs typeface="Arial"/>
              </a:rPr>
              <a:t>the </a:t>
            </a:r>
            <a:r>
              <a:rPr sz="800" i="1" spc="-10" dirty="0">
                <a:solidFill>
                  <a:srgbClr val="FF42A1"/>
                </a:solidFill>
                <a:latin typeface="Arial"/>
                <a:cs typeface="Arial"/>
              </a:rPr>
              <a:t>reader.</a:t>
            </a:r>
            <a:endParaRPr sz="800">
              <a:latin typeface="Arial"/>
              <a:cs typeface="Arial"/>
            </a:endParaRPr>
          </a:p>
        </p:txBody>
      </p:sp>
      <p:pic>
        <p:nvPicPr>
          <p:cNvPr id="56" name="Picture 55">
            <a:extLst>
              <a:ext uri="{FF2B5EF4-FFF2-40B4-BE49-F238E27FC236}">
                <a16:creationId xmlns:a16="http://schemas.microsoft.com/office/drawing/2014/main" id="{B941996F-52F1-47DE-B280-09BE22DC0B58}"/>
              </a:ext>
            </a:extLst>
          </p:cNvPr>
          <p:cNvPicPr>
            <a:picLocks noChangeAspect="1"/>
          </p:cNvPicPr>
          <p:nvPr/>
        </p:nvPicPr>
        <p:blipFill>
          <a:blip r:embed="rId6">
            <a:duotone>
              <a:schemeClr val="accent4">
                <a:shade val="45000"/>
                <a:satMod val="135000"/>
              </a:schemeClr>
              <a:prstClr val="white"/>
            </a:duotone>
          </a:blip>
          <a:stretch>
            <a:fillRect/>
          </a:stretch>
        </p:blipFill>
        <p:spPr>
          <a:xfrm>
            <a:off x="0" y="10553372"/>
            <a:ext cx="7556500" cy="147352"/>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 name="Picture 23">
            <a:extLst>
              <a:ext uri="{FF2B5EF4-FFF2-40B4-BE49-F238E27FC236}">
                <a16:creationId xmlns:a16="http://schemas.microsoft.com/office/drawing/2014/main" id="{9D85A15C-07A6-F215-0745-201962163A7F}"/>
              </a:ext>
            </a:extLst>
          </p:cNvPr>
          <p:cNvPicPr>
            <a:picLocks noChangeAspect="1"/>
          </p:cNvPicPr>
          <p:nvPr/>
        </p:nvPicPr>
        <p:blipFill>
          <a:blip r:embed="rId2"/>
          <a:stretch>
            <a:fillRect/>
          </a:stretch>
        </p:blipFill>
        <p:spPr>
          <a:xfrm>
            <a:off x="-4318" y="6962834"/>
            <a:ext cx="3493311" cy="3718882"/>
          </a:xfrm>
          <a:prstGeom prst="rect">
            <a:avLst/>
          </a:prstGeom>
        </p:spPr>
      </p:pic>
      <p:sp>
        <p:nvSpPr>
          <p:cNvPr id="2" name="object 2"/>
          <p:cNvSpPr txBox="1">
            <a:spLocks noGrp="1"/>
          </p:cNvSpPr>
          <p:nvPr>
            <p:ph type="title"/>
          </p:nvPr>
        </p:nvSpPr>
        <p:spPr>
          <a:xfrm>
            <a:off x="469900" y="474322"/>
            <a:ext cx="4472940" cy="787400"/>
          </a:xfrm>
          <a:prstGeom prst="rect">
            <a:avLst/>
          </a:prstGeom>
        </p:spPr>
        <p:txBody>
          <a:bodyPr vert="horz" wrap="square" lIns="0" tIns="12700" rIns="0" bIns="0" rtlCol="0">
            <a:spAutoFit/>
          </a:bodyPr>
          <a:lstStyle/>
          <a:p>
            <a:pPr marL="12700">
              <a:lnSpc>
                <a:spcPct val="100000"/>
              </a:lnSpc>
              <a:spcBef>
                <a:spcPts val="100"/>
              </a:spcBef>
            </a:pPr>
            <a:r>
              <a:rPr b="0" i="0" spc="-200" dirty="0">
                <a:latin typeface="Modern Love" panose="04090805081005020601" pitchFamily="82" charset="0"/>
              </a:rPr>
              <a:t>Mark</a:t>
            </a:r>
            <a:r>
              <a:rPr b="0" i="0" spc="-480" dirty="0">
                <a:latin typeface="Modern Love" panose="04090805081005020601" pitchFamily="82" charset="0"/>
              </a:rPr>
              <a:t> </a:t>
            </a:r>
            <a:r>
              <a:rPr b="0" i="0" spc="-290" dirty="0">
                <a:latin typeface="Modern Love" panose="04090805081005020601" pitchFamily="82" charset="0"/>
              </a:rPr>
              <a:t>Scheme</a:t>
            </a:r>
          </a:p>
        </p:txBody>
      </p:sp>
      <p:pic>
        <p:nvPicPr>
          <p:cNvPr id="3" name="object 3"/>
          <p:cNvPicPr/>
          <p:nvPr/>
        </p:nvPicPr>
        <p:blipFill>
          <a:blip r:embed="rId3" cstate="print"/>
          <a:stretch>
            <a:fillRect/>
          </a:stretch>
        </p:blipFill>
        <p:spPr>
          <a:xfrm>
            <a:off x="419100" y="5334174"/>
            <a:ext cx="989271" cy="1041400"/>
          </a:xfrm>
          <a:prstGeom prst="rect">
            <a:avLst/>
          </a:prstGeom>
        </p:spPr>
      </p:pic>
      <p:pic>
        <p:nvPicPr>
          <p:cNvPr id="4" name="object 4"/>
          <p:cNvPicPr/>
          <p:nvPr/>
        </p:nvPicPr>
        <p:blipFill>
          <a:blip r:embed="rId4" cstate="print"/>
          <a:stretch>
            <a:fillRect/>
          </a:stretch>
        </p:blipFill>
        <p:spPr>
          <a:xfrm>
            <a:off x="419100" y="4128675"/>
            <a:ext cx="989271" cy="1041400"/>
          </a:xfrm>
          <a:prstGeom prst="rect">
            <a:avLst/>
          </a:prstGeom>
        </p:spPr>
      </p:pic>
      <p:pic>
        <p:nvPicPr>
          <p:cNvPr id="5" name="object 5"/>
          <p:cNvPicPr/>
          <p:nvPr/>
        </p:nvPicPr>
        <p:blipFill>
          <a:blip r:embed="rId5" cstate="print"/>
          <a:stretch>
            <a:fillRect/>
          </a:stretch>
        </p:blipFill>
        <p:spPr>
          <a:xfrm>
            <a:off x="419100" y="2916697"/>
            <a:ext cx="989271" cy="1041400"/>
          </a:xfrm>
          <a:prstGeom prst="rect">
            <a:avLst/>
          </a:prstGeom>
        </p:spPr>
      </p:pic>
      <p:pic>
        <p:nvPicPr>
          <p:cNvPr id="6" name="object 6"/>
          <p:cNvPicPr/>
          <p:nvPr/>
        </p:nvPicPr>
        <p:blipFill>
          <a:blip r:embed="rId6" cstate="print"/>
          <a:stretch>
            <a:fillRect/>
          </a:stretch>
        </p:blipFill>
        <p:spPr>
          <a:xfrm>
            <a:off x="419100" y="6552631"/>
            <a:ext cx="989271" cy="1041400"/>
          </a:xfrm>
          <a:prstGeom prst="rect">
            <a:avLst/>
          </a:prstGeom>
        </p:spPr>
      </p:pic>
      <p:pic>
        <p:nvPicPr>
          <p:cNvPr id="7" name="object 7"/>
          <p:cNvPicPr/>
          <p:nvPr/>
        </p:nvPicPr>
        <p:blipFill>
          <a:blip r:embed="rId7" cstate="print"/>
          <a:stretch>
            <a:fillRect/>
          </a:stretch>
        </p:blipFill>
        <p:spPr>
          <a:xfrm>
            <a:off x="419100" y="7764609"/>
            <a:ext cx="989271" cy="1041400"/>
          </a:xfrm>
          <a:prstGeom prst="rect">
            <a:avLst/>
          </a:prstGeom>
        </p:spPr>
      </p:pic>
      <p:pic>
        <p:nvPicPr>
          <p:cNvPr id="8" name="object 8"/>
          <p:cNvPicPr/>
          <p:nvPr/>
        </p:nvPicPr>
        <p:blipFill>
          <a:blip r:embed="rId8" cstate="print"/>
          <a:stretch>
            <a:fillRect/>
          </a:stretch>
        </p:blipFill>
        <p:spPr>
          <a:xfrm>
            <a:off x="419100" y="8976587"/>
            <a:ext cx="989271" cy="1041399"/>
          </a:xfrm>
          <a:prstGeom prst="rect">
            <a:avLst/>
          </a:prstGeom>
        </p:spPr>
      </p:pic>
      <p:sp>
        <p:nvSpPr>
          <p:cNvPr id="9" name="object 9"/>
          <p:cNvSpPr txBox="1"/>
          <p:nvPr/>
        </p:nvSpPr>
        <p:spPr>
          <a:xfrm>
            <a:off x="482600" y="2974990"/>
            <a:ext cx="698500" cy="482600"/>
          </a:xfrm>
          <a:prstGeom prst="rect">
            <a:avLst/>
          </a:prstGeom>
        </p:spPr>
        <p:txBody>
          <a:bodyPr vert="horz" wrap="square" lIns="0" tIns="12700" rIns="0" bIns="0" rtlCol="0">
            <a:spAutoFit/>
          </a:bodyPr>
          <a:lstStyle/>
          <a:p>
            <a:pPr marL="12700" marR="5080">
              <a:lnSpc>
                <a:spcPct val="100000"/>
              </a:lnSpc>
              <a:spcBef>
                <a:spcPts val="100"/>
              </a:spcBef>
            </a:pPr>
            <a:r>
              <a:rPr sz="1000" dirty="0">
                <a:latin typeface="Arial MT"/>
                <a:cs typeface="Arial MT"/>
              </a:rPr>
              <a:t>Level</a:t>
            </a:r>
            <a:r>
              <a:rPr sz="1000" spc="-25" dirty="0">
                <a:latin typeface="Arial MT"/>
                <a:cs typeface="Arial MT"/>
              </a:rPr>
              <a:t> </a:t>
            </a:r>
            <a:r>
              <a:rPr sz="1000" spc="-50" dirty="0">
                <a:latin typeface="Arial MT"/>
                <a:cs typeface="Arial MT"/>
              </a:rPr>
              <a:t>6 </a:t>
            </a:r>
            <a:r>
              <a:rPr sz="1000" spc="-10" dirty="0">
                <a:latin typeface="Arial MT"/>
                <a:cs typeface="Arial MT"/>
              </a:rPr>
              <a:t>Convincing, critical</a:t>
            </a:r>
            <a:endParaRPr sz="1000">
              <a:latin typeface="Arial MT"/>
              <a:cs typeface="Arial MT"/>
            </a:endParaRPr>
          </a:p>
        </p:txBody>
      </p:sp>
      <p:sp>
        <p:nvSpPr>
          <p:cNvPr id="10" name="object 10"/>
          <p:cNvSpPr txBox="1"/>
          <p:nvPr/>
        </p:nvSpPr>
        <p:spPr>
          <a:xfrm>
            <a:off x="1582096" y="2945983"/>
            <a:ext cx="5521325" cy="1094740"/>
          </a:xfrm>
          <a:prstGeom prst="rect">
            <a:avLst/>
          </a:prstGeom>
        </p:spPr>
        <p:txBody>
          <a:bodyPr vert="horz" wrap="square" lIns="0" tIns="12700" rIns="0" bIns="0" rtlCol="0">
            <a:spAutoFit/>
          </a:bodyPr>
          <a:lstStyle/>
          <a:p>
            <a:pPr marL="12700" marR="5080" algn="just">
              <a:lnSpc>
                <a:spcPct val="122200"/>
              </a:lnSpc>
              <a:spcBef>
                <a:spcPts val="100"/>
              </a:spcBef>
            </a:pPr>
            <a:r>
              <a:rPr sz="900" i="1" dirty="0">
                <a:latin typeface="Arial"/>
                <a:cs typeface="Arial"/>
              </a:rPr>
              <a:t>The</a:t>
            </a:r>
            <a:r>
              <a:rPr sz="900" i="1" spc="114" dirty="0">
                <a:latin typeface="Arial"/>
                <a:cs typeface="Arial"/>
              </a:rPr>
              <a:t> </a:t>
            </a:r>
            <a:r>
              <a:rPr sz="900" i="1" dirty="0">
                <a:latin typeface="Arial"/>
                <a:cs typeface="Arial"/>
              </a:rPr>
              <a:t>response</a:t>
            </a:r>
            <a:r>
              <a:rPr sz="900" i="1" spc="120" dirty="0">
                <a:latin typeface="Arial"/>
                <a:cs typeface="Arial"/>
              </a:rPr>
              <a:t> </a:t>
            </a:r>
            <a:r>
              <a:rPr sz="900" i="1" dirty="0">
                <a:latin typeface="Arial"/>
                <a:cs typeface="Arial"/>
              </a:rPr>
              <a:t>has</a:t>
            </a:r>
            <a:r>
              <a:rPr sz="900" i="1" spc="114" dirty="0">
                <a:latin typeface="Arial"/>
                <a:cs typeface="Arial"/>
              </a:rPr>
              <a:t> </a:t>
            </a:r>
            <a:r>
              <a:rPr sz="900" i="1" dirty="0">
                <a:latin typeface="Arial"/>
                <a:cs typeface="Arial"/>
              </a:rPr>
              <a:t>a</a:t>
            </a:r>
            <a:r>
              <a:rPr sz="900" i="1" spc="120" dirty="0">
                <a:latin typeface="Arial"/>
                <a:cs typeface="Arial"/>
              </a:rPr>
              <a:t> </a:t>
            </a:r>
            <a:r>
              <a:rPr sz="900" i="1" dirty="0">
                <a:latin typeface="Arial"/>
                <a:cs typeface="Arial"/>
              </a:rPr>
              <a:t>clear</a:t>
            </a:r>
            <a:r>
              <a:rPr sz="900" i="1" spc="114" dirty="0">
                <a:latin typeface="Arial"/>
                <a:cs typeface="Arial"/>
              </a:rPr>
              <a:t> </a:t>
            </a:r>
            <a:r>
              <a:rPr sz="900" i="1" dirty="0">
                <a:latin typeface="Arial"/>
                <a:cs typeface="Arial"/>
              </a:rPr>
              <a:t>concept</a:t>
            </a:r>
            <a:r>
              <a:rPr sz="900" i="1" spc="120" dirty="0">
                <a:latin typeface="Arial"/>
                <a:cs typeface="Arial"/>
              </a:rPr>
              <a:t> </a:t>
            </a:r>
            <a:r>
              <a:rPr sz="900" i="1" dirty="0">
                <a:latin typeface="Arial"/>
                <a:cs typeface="Arial"/>
              </a:rPr>
              <a:t>of</a:t>
            </a:r>
            <a:r>
              <a:rPr sz="900" i="1" spc="145" dirty="0">
                <a:latin typeface="Arial"/>
                <a:cs typeface="Arial"/>
              </a:rPr>
              <a:t> </a:t>
            </a:r>
            <a:r>
              <a:rPr sz="900" i="1" dirty="0">
                <a:latin typeface="Arial"/>
                <a:cs typeface="Arial"/>
              </a:rPr>
              <a:t>what</a:t>
            </a:r>
            <a:r>
              <a:rPr sz="900" i="1" spc="114" dirty="0">
                <a:latin typeface="Arial"/>
                <a:cs typeface="Arial"/>
              </a:rPr>
              <a:t> </a:t>
            </a:r>
            <a:r>
              <a:rPr sz="900" i="1" dirty="0">
                <a:latin typeface="Arial"/>
                <a:cs typeface="Arial"/>
              </a:rPr>
              <a:t>the</a:t>
            </a:r>
            <a:r>
              <a:rPr sz="900" i="1" spc="120" dirty="0">
                <a:latin typeface="Arial"/>
                <a:cs typeface="Arial"/>
              </a:rPr>
              <a:t> </a:t>
            </a:r>
            <a:r>
              <a:rPr sz="900" i="1" dirty="0">
                <a:latin typeface="Arial"/>
                <a:cs typeface="Arial"/>
              </a:rPr>
              <a:t>poet</a:t>
            </a:r>
            <a:r>
              <a:rPr sz="900" i="1" spc="120" dirty="0">
                <a:latin typeface="Arial"/>
                <a:cs typeface="Arial"/>
              </a:rPr>
              <a:t> </a:t>
            </a:r>
            <a:r>
              <a:rPr sz="900" i="1" dirty="0">
                <a:latin typeface="Arial"/>
                <a:cs typeface="Arial"/>
              </a:rPr>
              <a:t>is</a:t>
            </a:r>
            <a:r>
              <a:rPr sz="900" i="1" spc="114" dirty="0">
                <a:latin typeface="Arial"/>
                <a:cs typeface="Arial"/>
              </a:rPr>
              <a:t> </a:t>
            </a:r>
            <a:r>
              <a:rPr sz="900" i="1" dirty="0">
                <a:latin typeface="Arial"/>
                <a:cs typeface="Arial"/>
              </a:rPr>
              <a:t>trying</a:t>
            </a:r>
            <a:r>
              <a:rPr sz="900" i="1" spc="120" dirty="0">
                <a:latin typeface="Arial"/>
                <a:cs typeface="Arial"/>
              </a:rPr>
              <a:t> </a:t>
            </a:r>
            <a:r>
              <a:rPr sz="900" i="1" dirty="0">
                <a:latin typeface="Arial"/>
                <a:cs typeface="Arial"/>
              </a:rPr>
              <a:t>to</a:t>
            </a:r>
            <a:r>
              <a:rPr sz="900" i="1" spc="114" dirty="0">
                <a:latin typeface="Arial"/>
                <a:cs typeface="Arial"/>
              </a:rPr>
              <a:t> </a:t>
            </a:r>
            <a:r>
              <a:rPr sz="900" i="1" dirty="0">
                <a:latin typeface="Arial"/>
                <a:cs typeface="Arial"/>
              </a:rPr>
              <a:t>achieve</a:t>
            </a:r>
            <a:r>
              <a:rPr sz="900" i="1" spc="120" dirty="0">
                <a:latin typeface="Arial"/>
                <a:cs typeface="Arial"/>
              </a:rPr>
              <a:t> </a:t>
            </a:r>
            <a:r>
              <a:rPr sz="900" i="1" dirty="0">
                <a:latin typeface="Arial"/>
                <a:cs typeface="Arial"/>
              </a:rPr>
              <a:t>by</a:t>
            </a:r>
            <a:r>
              <a:rPr sz="900" i="1" spc="114" dirty="0">
                <a:latin typeface="Arial"/>
                <a:cs typeface="Arial"/>
              </a:rPr>
              <a:t> </a:t>
            </a:r>
            <a:r>
              <a:rPr sz="900" i="1" dirty="0">
                <a:latin typeface="Arial"/>
                <a:cs typeface="Arial"/>
              </a:rPr>
              <a:t>writing</a:t>
            </a:r>
            <a:r>
              <a:rPr sz="900" i="1" spc="120" dirty="0">
                <a:latin typeface="Arial"/>
                <a:cs typeface="Arial"/>
              </a:rPr>
              <a:t> </a:t>
            </a:r>
            <a:r>
              <a:rPr sz="900" i="1" dirty="0">
                <a:latin typeface="Arial"/>
                <a:cs typeface="Arial"/>
              </a:rPr>
              <a:t>the</a:t>
            </a:r>
            <a:r>
              <a:rPr sz="900" i="1" spc="114" dirty="0">
                <a:latin typeface="Arial"/>
                <a:cs typeface="Arial"/>
              </a:rPr>
              <a:t> </a:t>
            </a:r>
            <a:r>
              <a:rPr sz="900" i="1" dirty="0">
                <a:latin typeface="Arial"/>
                <a:cs typeface="Arial"/>
              </a:rPr>
              <a:t>poem.</a:t>
            </a:r>
            <a:r>
              <a:rPr sz="900" i="1" spc="90" dirty="0">
                <a:latin typeface="Arial"/>
                <a:cs typeface="Arial"/>
              </a:rPr>
              <a:t> </a:t>
            </a:r>
            <a:r>
              <a:rPr sz="900" i="1" dirty="0">
                <a:latin typeface="Arial"/>
                <a:cs typeface="Arial"/>
              </a:rPr>
              <a:t>Poems</a:t>
            </a:r>
            <a:r>
              <a:rPr sz="900" i="1" spc="120" dirty="0">
                <a:latin typeface="Arial"/>
                <a:cs typeface="Arial"/>
              </a:rPr>
              <a:t> </a:t>
            </a:r>
            <a:r>
              <a:rPr sz="900" i="1" spc="-25" dirty="0">
                <a:latin typeface="Arial"/>
                <a:cs typeface="Arial"/>
              </a:rPr>
              <a:t>are </a:t>
            </a:r>
            <a:r>
              <a:rPr sz="900" i="1" dirty="0">
                <a:latin typeface="Arial"/>
                <a:cs typeface="Arial"/>
              </a:rPr>
              <a:t>about</a:t>
            </a:r>
            <a:r>
              <a:rPr sz="900" i="1" spc="10" dirty="0">
                <a:latin typeface="Arial"/>
                <a:cs typeface="Arial"/>
              </a:rPr>
              <a:t> </a:t>
            </a:r>
            <a:r>
              <a:rPr sz="900" i="1" dirty="0">
                <a:latin typeface="Arial"/>
                <a:cs typeface="Arial"/>
              </a:rPr>
              <a:t>expression,</a:t>
            </a:r>
            <a:r>
              <a:rPr sz="900" i="1" spc="-25" dirty="0">
                <a:latin typeface="Arial"/>
                <a:cs typeface="Arial"/>
              </a:rPr>
              <a:t> </a:t>
            </a:r>
            <a:r>
              <a:rPr sz="900" i="1" dirty="0">
                <a:latin typeface="Arial"/>
                <a:cs typeface="Arial"/>
              </a:rPr>
              <a:t>and</a:t>
            </a:r>
            <a:r>
              <a:rPr sz="900" i="1" spc="10" dirty="0">
                <a:latin typeface="Arial"/>
                <a:cs typeface="Arial"/>
              </a:rPr>
              <a:t> </a:t>
            </a:r>
            <a:r>
              <a:rPr sz="900" i="1" dirty="0">
                <a:latin typeface="Arial"/>
                <a:cs typeface="Arial"/>
              </a:rPr>
              <a:t>this</a:t>
            </a:r>
            <a:r>
              <a:rPr sz="900" i="1" spc="15" dirty="0">
                <a:latin typeface="Arial"/>
                <a:cs typeface="Arial"/>
              </a:rPr>
              <a:t> </a:t>
            </a:r>
            <a:r>
              <a:rPr sz="900" i="1" dirty="0">
                <a:latin typeface="Arial"/>
                <a:cs typeface="Arial"/>
              </a:rPr>
              <a:t>response</a:t>
            </a:r>
            <a:r>
              <a:rPr sz="900" i="1" spc="10" dirty="0">
                <a:latin typeface="Arial"/>
                <a:cs typeface="Arial"/>
              </a:rPr>
              <a:t> </a:t>
            </a:r>
            <a:r>
              <a:rPr sz="900" i="1" dirty="0">
                <a:latin typeface="Arial"/>
                <a:cs typeface="Arial"/>
              </a:rPr>
              <a:t>knows</a:t>
            </a:r>
            <a:r>
              <a:rPr sz="900" i="1" spc="10" dirty="0">
                <a:latin typeface="Arial"/>
                <a:cs typeface="Arial"/>
              </a:rPr>
              <a:t> </a:t>
            </a:r>
            <a:r>
              <a:rPr sz="900" i="1" dirty="0">
                <a:latin typeface="Arial"/>
                <a:cs typeface="Arial"/>
              </a:rPr>
              <a:t>that</a:t>
            </a:r>
            <a:r>
              <a:rPr sz="900" i="1" spc="10" dirty="0">
                <a:latin typeface="Arial"/>
                <a:cs typeface="Arial"/>
              </a:rPr>
              <a:t> </a:t>
            </a:r>
            <a:r>
              <a:rPr sz="900" i="1" dirty="0">
                <a:latin typeface="Arial"/>
                <a:cs typeface="Arial"/>
              </a:rPr>
              <a:t>and</a:t>
            </a:r>
            <a:r>
              <a:rPr sz="900" i="1" spc="15" dirty="0">
                <a:latin typeface="Arial"/>
                <a:cs typeface="Arial"/>
              </a:rPr>
              <a:t> </a:t>
            </a:r>
            <a:r>
              <a:rPr sz="900" i="1" dirty="0">
                <a:latin typeface="Arial"/>
                <a:cs typeface="Arial"/>
              </a:rPr>
              <a:t>explains</a:t>
            </a:r>
            <a:r>
              <a:rPr sz="900" i="1" spc="10" dirty="0">
                <a:latin typeface="Arial"/>
                <a:cs typeface="Arial"/>
              </a:rPr>
              <a:t> </a:t>
            </a:r>
            <a:r>
              <a:rPr sz="900" i="1" dirty="0">
                <a:latin typeface="Arial"/>
                <a:cs typeface="Arial"/>
              </a:rPr>
              <a:t>it</a:t>
            </a:r>
            <a:r>
              <a:rPr sz="900" i="1" spc="10" dirty="0">
                <a:latin typeface="Arial"/>
                <a:cs typeface="Arial"/>
              </a:rPr>
              <a:t> </a:t>
            </a:r>
            <a:r>
              <a:rPr sz="900" i="1" dirty="0">
                <a:latin typeface="Arial"/>
                <a:cs typeface="Arial"/>
              </a:rPr>
              <a:t>convincingly.</a:t>
            </a:r>
            <a:r>
              <a:rPr sz="900" i="1" spc="-45" dirty="0">
                <a:latin typeface="Arial"/>
                <a:cs typeface="Arial"/>
              </a:rPr>
              <a:t> </a:t>
            </a:r>
            <a:r>
              <a:rPr sz="900" i="1" spc="-10" dirty="0">
                <a:latin typeface="Arial"/>
                <a:cs typeface="Arial"/>
              </a:rPr>
              <a:t>There</a:t>
            </a:r>
            <a:r>
              <a:rPr sz="900" i="1" spc="10" dirty="0">
                <a:latin typeface="Arial"/>
                <a:cs typeface="Arial"/>
              </a:rPr>
              <a:t> </a:t>
            </a:r>
            <a:r>
              <a:rPr sz="900" i="1" dirty="0">
                <a:latin typeface="Arial"/>
                <a:cs typeface="Arial"/>
              </a:rPr>
              <a:t>is</a:t>
            </a:r>
            <a:r>
              <a:rPr sz="900" i="1" spc="10" dirty="0">
                <a:latin typeface="Arial"/>
                <a:cs typeface="Arial"/>
              </a:rPr>
              <a:t> </a:t>
            </a:r>
            <a:r>
              <a:rPr sz="900" i="1" dirty="0">
                <a:latin typeface="Arial"/>
                <a:cs typeface="Arial"/>
              </a:rPr>
              <a:t>the</a:t>
            </a:r>
            <a:r>
              <a:rPr sz="900" i="1" spc="10" dirty="0">
                <a:latin typeface="Arial"/>
                <a:cs typeface="Arial"/>
              </a:rPr>
              <a:t> </a:t>
            </a:r>
            <a:r>
              <a:rPr sz="900" i="1" dirty="0">
                <a:latin typeface="Arial"/>
                <a:cs typeface="Arial"/>
              </a:rPr>
              <a:t>idea</a:t>
            </a:r>
            <a:r>
              <a:rPr sz="900" i="1" spc="15" dirty="0">
                <a:latin typeface="Arial"/>
                <a:cs typeface="Arial"/>
              </a:rPr>
              <a:t> </a:t>
            </a:r>
            <a:r>
              <a:rPr sz="900" i="1" dirty="0">
                <a:latin typeface="Arial"/>
                <a:cs typeface="Arial"/>
              </a:rPr>
              <a:t>of</a:t>
            </a:r>
            <a:r>
              <a:rPr sz="900" i="1" spc="35" dirty="0">
                <a:latin typeface="Arial"/>
                <a:cs typeface="Arial"/>
              </a:rPr>
              <a:t> </a:t>
            </a:r>
            <a:r>
              <a:rPr sz="900" i="1" dirty="0">
                <a:latin typeface="Arial"/>
                <a:cs typeface="Arial"/>
              </a:rPr>
              <a:t>a</a:t>
            </a:r>
            <a:r>
              <a:rPr sz="900" i="1" spc="10" dirty="0">
                <a:latin typeface="Arial"/>
                <a:cs typeface="Arial"/>
              </a:rPr>
              <a:t> </a:t>
            </a:r>
            <a:r>
              <a:rPr sz="900" i="1" spc="-10" dirty="0">
                <a:latin typeface="Arial"/>
                <a:cs typeface="Arial"/>
              </a:rPr>
              <a:t>message </a:t>
            </a:r>
            <a:r>
              <a:rPr sz="900" i="1" dirty="0">
                <a:latin typeface="Arial"/>
                <a:cs typeface="Arial"/>
              </a:rPr>
              <a:t>being</a:t>
            </a:r>
            <a:r>
              <a:rPr sz="900" i="1" spc="65" dirty="0">
                <a:latin typeface="Arial"/>
                <a:cs typeface="Arial"/>
              </a:rPr>
              <a:t> </a:t>
            </a:r>
            <a:r>
              <a:rPr sz="900" i="1" dirty="0">
                <a:latin typeface="Arial"/>
                <a:cs typeface="Arial"/>
              </a:rPr>
              <a:t>given</a:t>
            </a:r>
            <a:r>
              <a:rPr sz="900" i="1" spc="65" dirty="0">
                <a:latin typeface="Arial"/>
                <a:cs typeface="Arial"/>
              </a:rPr>
              <a:t> </a:t>
            </a:r>
            <a:r>
              <a:rPr sz="900" i="1" dirty="0">
                <a:latin typeface="Arial"/>
                <a:cs typeface="Arial"/>
              </a:rPr>
              <a:t>from</a:t>
            </a:r>
            <a:r>
              <a:rPr sz="900" i="1" spc="65" dirty="0">
                <a:latin typeface="Arial"/>
                <a:cs typeface="Arial"/>
              </a:rPr>
              <a:t> </a:t>
            </a:r>
            <a:r>
              <a:rPr sz="900" i="1" dirty="0">
                <a:latin typeface="Arial"/>
                <a:cs typeface="Arial"/>
              </a:rPr>
              <a:t>the</a:t>
            </a:r>
            <a:r>
              <a:rPr sz="900" i="1" spc="65" dirty="0">
                <a:latin typeface="Arial"/>
                <a:cs typeface="Arial"/>
              </a:rPr>
              <a:t> </a:t>
            </a:r>
            <a:r>
              <a:rPr sz="900" i="1" dirty="0">
                <a:latin typeface="Arial"/>
                <a:cs typeface="Arial"/>
              </a:rPr>
              <a:t>poem</a:t>
            </a:r>
            <a:r>
              <a:rPr sz="900" i="1" spc="65" dirty="0">
                <a:latin typeface="Arial"/>
                <a:cs typeface="Arial"/>
              </a:rPr>
              <a:t> </a:t>
            </a:r>
            <a:r>
              <a:rPr sz="900" i="1" dirty="0">
                <a:latin typeface="Arial"/>
                <a:cs typeface="Arial"/>
              </a:rPr>
              <a:t>to</a:t>
            </a:r>
            <a:r>
              <a:rPr sz="900" i="1" spc="65" dirty="0">
                <a:latin typeface="Arial"/>
                <a:cs typeface="Arial"/>
              </a:rPr>
              <a:t> </a:t>
            </a:r>
            <a:r>
              <a:rPr sz="900" i="1" dirty="0">
                <a:latin typeface="Arial"/>
                <a:cs typeface="Arial"/>
              </a:rPr>
              <a:t>the</a:t>
            </a:r>
            <a:r>
              <a:rPr sz="900" i="1" spc="65" dirty="0">
                <a:latin typeface="Arial"/>
                <a:cs typeface="Arial"/>
              </a:rPr>
              <a:t> </a:t>
            </a:r>
            <a:r>
              <a:rPr sz="900" i="1" spc="-10" dirty="0">
                <a:latin typeface="Arial"/>
                <a:cs typeface="Arial"/>
              </a:rPr>
              <a:t>reader.</a:t>
            </a:r>
            <a:endParaRPr sz="900" dirty="0">
              <a:latin typeface="Arial"/>
              <a:cs typeface="Arial"/>
            </a:endParaRPr>
          </a:p>
          <a:p>
            <a:pPr marL="12700" marR="5080" algn="just">
              <a:lnSpc>
                <a:spcPct val="122200"/>
              </a:lnSpc>
              <a:spcBef>
                <a:spcPts val="500"/>
              </a:spcBef>
            </a:pPr>
            <a:r>
              <a:rPr sz="900" i="1" spc="-10" dirty="0">
                <a:latin typeface="Arial"/>
                <a:cs typeface="Arial"/>
              </a:rPr>
              <a:t>This</a:t>
            </a:r>
            <a:r>
              <a:rPr sz="900" i="1" spc="55" dirty="0">
                <a:latin typeface="Arial"/>
                <a:cs typeface="Arial"/>
              </a:rPr>
              <a:t> </a:t>
            </a:r>
            <a:r>
              <a:rPr sz="900" i="1" dirty="0">
                <a:latin typeface="Arial"/>
                <a:cs typeface="Arial"/>
              </a:rPr>
              <a:t>response</a:t>
            </a:r>
            <a:r>
              <a:rPr sz="900" i="1" spc="60" dirty="0">
                <a:latin typeface="Arial"/>
                <a:cs typeface="Arial"/>
              </a:rPr>
              <a:t> </a:t>
            </a:r>
            <a:r>
              <a:rPr sz="900" i="1" dirty="0">
                <a:latin typeface="Arial"/>
                <a:cs typeface="Arial"/>
              </a:rPr>
              <a:t>will</a:t>
            </a:r>
            <a:r>
              <a:rPr sz="900" i="1" spc="55" dirty="0">
                <a:latin typeface="Arial"/>
                <a:cs typeface="Arial"/>
              </a:rPr>
              <a:t> </a:t>
            </a:r>
            <a:r>
              <a:rPr sz="900" i="1" dirty="0">
                <a:latin typeface="Arial"/>
                <a:cs typeface="Arial"/>
              </a:rPr>
              <a:t>also</a:t>
            </a:r>
            <a:r>
              <a:rPr sz="900" i="1" spc="60" dirty="0">
                <a:latin typeface="Arial"/>
                <a:cs typeface="Arial"/>
              </a:rPr>
              <a:t> </a:t>
            </a:r>
            <a:r>
              <a:rPr sz="900" i="1" dirty="0">
                <a:latin typeface="Arial"/>
                <a:cs typeface="Arial"/>
              </a:rPr>
              <a:t>use</a:t>
            </a:r>
            <a:r>
              <a:rPr sz="900" i="1" spc="60" dirty="0">
                <a:latin typeface="Arial"/>
                <a:cs typeface="Arial"/>
              </a:rPr>
              <a:t> </a:t>
            </a:r>
            <a:r>
              <a:rPr sz="900" i="1" dirty="0">
                <a:latin typeface="Arial"/>
                <a:cs typeface="Arial"/>
              </a:rPr>
              <a:t>many</a:t>
            </a:r>
            <a:r>
              <a:rPr sz="900" i="1" spc="55" dirty="0">
                <a:latin typeface="Arial"/>
                <a:cs typeface="Arial"/>
              </a:rPr>
              <a:t> </a:t>
            </a:r>
            <a:r>
              <a:rPr sz="900" i="1" dirty="0">
                <a:latin typeface="Arial"/>
                <a:cs typeface="Arial"/>
              </a:rPr>
              <a:t>zoomed</a:t>
            </a:r>
            <a:r>
              <a:rPr sz="900" i="1" spc="60" dirty="0">
                <a:latin typeface="Arial"/>
                <a:cs typeface="Arial"/>
              </a:rPr>
              <a:t> </a:t>
            </a:r>
            <a:r>
              <a:rPr sz="900" i="1" dirty="0">
                <a:latin typeface="Arial"/>
                <a:cs typeface="Arial"/>
              </a:rPr>
              <a:t>in</a:t>
            </a:r>
            <a:r>
              <a:rPr sz="900" i="1" spc="60" dirty="0">
                <a:latin typeface="Arial"/>
                <a:cs typeface="Arial"/>
              </a:rPr>
              <a:t> </a:t>
            </a:r>
            <a:r>
              <a:rPr sz="900" i="1" dirty="0">
                <a:latin typeface="Arial"/>
                <a:cs typeface="Arial"/>
              </a:rPr>
              <a:t>examples</a:t>
            </a:r>
            <a:r>
              <a:rPr sz="900" i="1" spc="55" dirty="0">
                <a:latin typeface="Arial"/>
                <a:cs typeface="Arial"/>
              </a:rPr>
              <a:t> </a:t>
            </a:r>
            <a:r>
              <a:rPr sz="900" i="1" dirty="0">
                <a:latin typeface="Arial"/>
                <a:cs typeface="Arial"/>
              </a:rPr>
              <a:t>of</a:t>
            </a:r>
            <a:r>
              <a:rPr sz="900" i="1" spc="85" dirty="0">
                <a:latin typeface="Arial"/>
                <a:cs typeface="Arial"/>
              </a:rPr>
              <a:t> </a:t>
            </a:r>
            <a:r>
              <a:rPr sz="900" i="1" dirty="0">
                <a:latin typeface="Arial"/>
                <a:cs typeface="Arial"/>
              </a:rPr>
              <a:t>techniques</a:t>
            </a:r>
            <a:r>
              <a:rPr sz="900" i="1" spc="55" dirty="0">
                <a:latin typeface="Arial"/>
                <a:cs typeface="Arial"/>
              </a:rPr>
              <a:t> </a:t>
            </a:r>
            <a:r>
              <a:rPr sz="900" i="1" dirty="0">
                <a:latin typeface="Arial"/>
                <a:cs typeface="Arial"/>
              </a:rPr>
              <a:t>or</a:t>
            </a:r>
            <a:r>
              <a:rPr sz="900" i="1" spc="60" dirty="0">
                <a:latin typeface="Arial"/>
                <a:cs typeface="Arial"/>
              </a:rPr>
              <a:t> </a:t>
            </a:r>
            <a:r>
              <a:rPr sz="900" i="1" dirty="0">
                <a:latin typeface="Arial"/>
                <a:cs typeface="Arial"/>
              </a:rPr>
              <a:t>patterns</a:t>
            </a:r>
            <a:r>
              <a:rPr sz="900" i="1" spc="60" dirty="0">
                <a:latin typeface="Arial"/>
                <a:cs typeface="Arial"/>
              </a:rPr>
              <a:t> </a:t>
            </a:r>
            <a:r>
              <a:rPr sz="900" i="1" dirty="0">
                <a:latin typeface="Arial"/>
                <a:cs typeface="Arial"/>
              </a:rPr>
              <a:t>and</a:t>
            </a:r>
            <a:r>
              <a:rPr sz="900" i="1" spc="55" dirty="0">
                <a:latin typeface="Arial"/>
                <a:cs typeface="Arial"/>
              </a:rPr>
              <a:t> </a:t>
            </a:r>
            <a:r>
              <a:rPr sz="900" i="1" dirty="0">
                <a:latin typeface="Arial"/>
                <a:cs typeface="Arial"/>
              </a:rPr>
              <a:t>link</a:t>
            </a:r>
            <a:r>
              <a:rPr sz="900" i="1" spc="60" dirty="0">
                <a:latin typeface="Arial"/>
                <a:cs typeface="Arial"/>
              </a:rPr>
              <a:t> </a:t>
            </a:r>
            <a:r>
              <a:rPr sz="900" i="1" dirty="0">
                <a:latin typeface="Arial"/>
                <a:cs typeface="Arial"/>
              </a:rPr>
              <a:t>them</a:t>
            </a:r>
            <a:r>
              <a:rPr sz="900" i="1" spc="55" dirty="0">
                <a:latin typeface="Arial"/>
                <a:cs typeface="Arial"/>
              </a:rPr>
              <a:t> </a:t>
            </a:r>
            <a:r>
              <a:rPr sz="900" i="1" dirty="0">
                <a:latin typeface="Arial"/>
                <a:cs typeface="Arial"/>
              </a:rPr>
              <a:t>together</a:t>
            </a:r>
            <a:r>
              <a:rPr sz="900" i="1" spc="60" dirty="0">
                <a:latin typeface="Arial"/>
                <a:cs typeface="Arial"/>
              </a:rPr>
              <a:t> </a:t>
            </a:r>
            <a:r>
              <a:rPr sz="900" i="1" spc="-25" dirty="0">
                <a:latin typeface="Arial"/>
                <a:cs typeface="Arial"/>
              </a:rPr>
              <a:t>to </a:t>
            </a:r>
            <a:r>
              <a:rPr sz="900" i="1" dirty="0">
                <a:latin typeface="Arial"/>
                <a:cs typeface="Arial"/>
              </a:rPr>
              <a:t>help</a:t>
            </a:r>
            <a:r>
              <a:rPr sz="900" i="1" spc="135" dirty="0">
                <a:latin typeface="Arial"/>
                <a:cs typeface="Arial"/>
              </a:rPr>
              <a:t> </a:t>
            </a:r>
            <a:r>
              <a:rPr sz="900" i="1" dirty="0">
                <a:latin typeface="Arial"/>
                <a:cs typeface="Arial"/>
              </a:rPr>
              <a:t>explain</a:t>
            </a:r>
            <a:r>
              <a:rPr sz="900" i="1" spc="135" dirty="0">
                <a:latin typeface="Arial"/>
                <a:cs typeface="Arial"/>
              </a:rPr>
              <a:t> </a:t>
            </a:r>
            <a:r>
              <a:rPr sz="900" i="1" dirty="0">
                <a:latin typeface="Arial"/>
                <a:cs typeface="Arial"/>
              </a:rPr>
              <a:t>and</a:t>
            </a:r>
            <a:r>
              <a:rPr sz="900" i="1" spc="135" dirty="0">
                <a:latin typeface="Arial"/>
                <a:cs typeface="Arial"/>
              </a:rPr>
              <a:t> </a:t>
            </a:r>
            <a:r>
              <a:rPr sz="900" i="1" dirty="0">
                <a:latin typeface="Arial"/>
                <a:cs typeface="Arial"/>
              </a:rPr>
              <a:t>justify</a:t>
            </a:r>
            <a:r>
              <a:rPr sz="900" i="1" spc="140" dirty="0">
                <a:latin typeface="Arial"/>
                <a:cs typeface="Arial"/>
              </a:rPr>
              <a:t> </a:t>
            </a:r>
            <a:r>
              <a:rPr sz="900" i="1" dirty="0">
                <a:latin typeface="Arial"/>
                <a:cs typeface="Arial"/>
              </a:rPr>
              <a:t>their</a:t>
            </a:r>
            <a:r>
              <a:rPr sz="900" i="1" spc="135" dirty="0">
                <a:latin typeface="Arial"/>
                <a:cs typeface="Arial"/>
              </a:rPr>
              <a:t> </a:t>
            </a:r>
            <a:r>
              <a:rPr sz="900" i="1" dirty="0">
                <a:latin typeface="Arial"/>
                <a:cs typeface="Arial"/>
              </a:rPr>
              <a:t>concept</a:t>
            </a:r>
            <a:r>
              <a:rPr sz="900" i="1" spc="135" dirty="0">
                <a:latin typeface="Arial"/>
                <a:cs typeface="Arial"/>
              </a:rPr>
              <a:t> </a:t>
            </a:r>
            <a:r>
              <a:rPr sz="900" i="1" dirty="0">
                <a:latin typeface="Arial"/>
                <a:cs typeface="Arial"/>
              </a:rPr>
              <a:t>of</a:t>
            </a:r>
            <a:r>
              <a:rPr sz="900" i="1" spc="160" dirty="0">
                <a:latin typeface="Arial"/>
                <a:cs typeface="Arial"/>
              </a:rPr>
              <a:t> </a:t>
            </a:r>
            <a:r>
              <a:rPr sz="900" i="1" dirty="0">
                <a:latin typeface="Arial"/>
                <a:cs typeface="Arial"/>
              </a:rPr>
              <a:t>what</a:t>
            </a:r>
            <a:r>
              <a:rPr sz="900" i="1" spc="135" dirty="0">
                <a:latin typeface="Arial"/>
                <a:cs typeface="Arial"/>
              </a:rPr>
              <a:t> </a:t>
            </a:r>
            <a:r>
              <a:rPr sz="900" i="1" dirty="0">
                <a:latin typeface="Arial"/>
                <a:cs typeface="Arial"/>
              </a:rPr>
              <a:t>the</a:t>
            </a:r>
            <a:r>
              <a:rPr sz="900" i="1" spc="140" dirty="0">
                <a:latin typeface="Arial"/>
                <a:cs typeface="Arial"/>
              </a:rPr>
              <a:t> </a:t>
            </a:r>
            <a:r>
              <a:rPr sz="900" i="1" dirty="0">
                <a:latin typeface="Arial"/>
                <a:cs typeface="Arial"/>
              </a:rPr>
              <a:t>poem</a:t>
            </a:r>
            <a:r>
              <a:rPr sz="900" i="1" spc="135" dirty="0">
                <a:latin typeface="Arial"/>
                <a:cs typeface="Arial"/>
              </a:rPr>
              <a:t> </a:t>
            </a:r>
            <a:r>
              <a:rPr sz="900" i="1" dirty="0">
                <a:latin typeface="Arial"/>
                <a:cs typeface="Arial"/>
              </a:rPr>
              <a:t>is</a:t>
            </a:r>
            <a:r>
              <a:rPr sz="900" i="1" spc="135" dirty="0">
                <a:latin typeface="Arial"/>
                <a:cs typeface="Arial"/>
              </a:rPr>
              <a:t> </a:t>
            </a:r>
            <a:r>
              <a:rPr sz="900" i="1" dirty="0">
                <a:latin typeface="Arial"/>
                <a:cs typeface="Arial"/>
              </a:rPr>
              <a:t>about.</a:t>
            </a:r>
            <a:r>
              <a:rPr sz="900" i="1" spc="80" dirty="0">
                <a:latin typeface="Arial"/>
                <a:cs typeface="Arial"/>
              </a:rPr>
              <a:t> </a:t>
            </a:r>
            <a:r>
              <a:rPr sz="900" i="1" dirty="0">
                <a:latin typeface="Arial"/>
                <a:cs typeface="Arial"/>
              </a:rPr>
              <a:t>They</a:t>
            </a:r>
            <a:r>
              <a:rPr sz="900" i="1" spc="135" dirty="0">
                <a:latin typeface="Arial"/>
                <a:cs typeface="Arial"/>
              </a:rPr>
              <a:t> </a:t>
            </a:r>
            <a:r>
              <a:rPr sz="900" i="1" dirty="0">
                <a:latin typeface="Arial"/>
                <a:cs typeface="Arial"/>
              </a:rPr>
              <a:t>fully</a:t>
            </a:r>
            <a:r>
              <a:rPr sz="900" i="1" spc="135" dirty="0">
                <a:latin typeface="Arial"/>
                <a:cs typeface="Arial"/>
              </a:rPr>
              <a:t> </a:t>
            </a:r>
            <a:r>
              <a:rPr sz="900" i="1" dirty="0">
                <a:latin typeface="Arial"/>
                <a:cs typeface="Arial"/>
              </a:rPr>
              <a:t>explore</a:t>
            </a:r>
            <a:r>
              <a:rPr sz="900" i="1" spc="140" dirty="0">
                <a:latin typeface="Arial"/>
                <a:cs typeface="Arial"/>
              </a:rPr>
              <a:t> </a:t>
            </a:r>
            <a:r>
              <a:rPr sz="900" i="1" dirty="0">
                <a:latin typeface="Arial"/>
                <a:cs typeface="Arial"/>
              </a:rPr>
              <a:t>the</a:t>
            </a:r>
            <a:r>
              <a:rPr sz="900" i="1" spc="135" dirty="0">
                <a:latin typeface="Arial"/>
                <a:cs typeface="Arial"/>
              </a:rPr>
              <a:t> </a:t>
            </a:r>
            <a:r>
              <a:rPr sz="900" i="1" dirty="0">
                <a:latin typeface="Arial"/>
                <a:cs typeface="Arial"/>
              </a:rPr>
              <a:t>ideas</a:t>
            </a:r>
            <a:r>
              <a:rPr sz="900" i="1" spc="135" dirty="0">
                <a:latin typeface="Arial"/>
                <a:cs typeface="Arial"/>
              </a:rPr>
              <a:t> </a:t>
            </a:r>
            <a:r>
              <a:rPr sz="900" i="1" dirty="0">
                <a:latin typeface="Arial"/>
                <a:cs typeface="Arial"/>
              </a:rPr>
              <a:t>and</a:t>
            </a:r>
            <a:r>
              <a:rPr sz="900" i="1" spc="140" dirty="0">
                <a:latin typeface="Arial"/>
                <a:cs typeface="Arial"/>
              </a:rPr>
              <a:t> </a:t>
            </a:r>
            <a:r>
              <a:rPr sz="900" i="1" spc="-10" dirty="0">
                <a:latin typeface="Arial"/>
                <a:cs typeface="Arial"/>
              </a:rPr>
              <a:t>don’t </a:t>
            </a:r>
            <a:r>
              <a:rPr sz="900" i="1" dirty="0">
                <a:latin typeface="Arial"/>
                <a:cs typeface="Arial"/>
              </a:rPr>
              <a:t>leave</a:t>
            </a:r>
            <a:r>
              <a:rPr sz="900" i="1" spc="25" dirty="0">
                <a:latin typeface="Arial"/>
                <a:cs typeface="Arial"/>
              </a:rPr>
              <a:t> </a:t>
            </a:r>
            <a:r>
              <a:rPr sz="900" i="1" dirty="0">
                <a:latin typeface="Arial"/>
                <a:cs typeface="Arial"/>
              </a:rPr>
              <a:t>any</a:t>
            </a:r>
            <a:r>
              <a:rPr sz="900" i="1" spc="25" dirty="0">
                <a:latin typeface="Arial"/>
                <a:cs typeface="Arial"/>
              </a:rPr>
              <a:t> </a:t>
            </a:r>
            <a:r>
              <a:rPr sz="900" i="1" dirty="0">
                <a:latin typeface="Arial"/>
                <a:cs typeface="Arial"/>
              </a:rPr>
              <a:t>stone</a:t>
            </a:r>
            <a:r>
              <a:rPr sz="900" i="1" spc="25" dirty="0">
                <a:latin typeface="Arial"/>
                <a:cs typeface="Arial"/>
              </a:rPr>
              <a:t> </a:t>
            </a:r>
            <a:r>
              <a:rPr sz="900" i="1" dirty="0">
                <a:latin typeface="Arial"/>
                <a:cs typeface="Arial"/>
              </a:rPr>
              <a:t>unturned.</a:t>
            </a:r>
            <a:r>
              <a:rPr sz="900" i="1" spc="-40" dirty="0">
                <a:latin typeface="Arial"/>
                <a:cs typeface="Arial"/>
              </a:rPr>
              <a:t> </a:t>
            </a:r>
            <a:r>
              <a:rPr sz="900" i="1" spc="-20" dirty="0">
                <a:latin typeface="Arial"/>
                <a:cs typeface="Arial"/>
              </a:rPr>
              <a:t>The</a:t>
            </a:r>
            <a:r>
              <a:rPr sz="900" i="1" spc="25" dirty="0">
                <a:latin typeface="Arial"/>
                <a:cs typeface="Arial"/>
              </a:rPr>
              <a:t> </a:t>
            </a:r>
            <a:r>
              <a:rPr sz="900" i="1" dirty="0">
                <a:latin typeface="Arial"/>
                <a:cs typeface="Arial"/>
              </a:rPr>
              <a:t>focus</a:t>
            </a:r>
            <a:r>
              <a:rPr sz="900" i="1" spc="25" dirty="0">
                <a:latin typeface="Arial"/>
                <a:cs typeface="Arial"/>
              </a:rPr>
              <a:t> </a:t>
            </a:r>
            <a:r>
              <a:rPr sz="900" i="1" dirty="0">
                <a:latin typeface="Arial"/>
                <a:cs typeface="Arial"/>
              </a:rPr>
              <a:t>is</a:t>
            </a:r>
            <a:r>
              <a:rPr sz="900" i="1" spc="25" dirty="0">
                <a:latin typeface="Arial"/>
                <a:cs typeface="Arial"/>
              </a:rPr>
              <a:t> </a:t>
            </a:r>
            <a:r>
              <a:rPr sz="900" i="1" dirty="0">
                <a:latin typeface="Arial"/>
                <a:cs typeface="Arial"/>
              </a:rPr>
              <a:t>on</a:t>
            </a:r>
            <a:r>
              <a:rPr sz="900" i="1" spc="25" dirty="0">
                <a:latin typeface="Arial"/>
                <a:cs typeface="Arial"/>
              </a:rPr>
              <a:t> </a:t>
            </a:r>
            <a:r>
              <a:rPr sz="900" i="1" dirty="0">
                <a:latin typeface="Arial"/>
                <a:cs typeface="Arial"/>
              </a:rPr>
              <a:t>the</a:t>
            </a:r>
            <a:r>
              <a:rPr sz="900" i="1" spc="25" dirty="0">
                <a:latin typeface="Arial"/>
                <a:cs typeface="Arial"/>
              </a:rPr>
              <a:t> </a:t>
            </a:r>
            <a:r>
              <a:rPr sz="900" i="1" dirty="0">
                <a:latin typeface="Arial"/>
                <a:cs typeface="Arial"/>
              </a:rPr>
              <a:t>poem</a:t>
            </a:r>
            <a:r>
              <a:rPr sz="900" i="1" spc="25" dirty="0">
                <a:latin typeface="Arial"/>
                <a:cs typeface="Arial"/>
              </a:rPr>
              <a:t> </a:t>
            </a:r>
            <a:r>
              <a:rPr sz="900" i="1" dirty="0">
                <a:latin typeface="Arial"/>
                <a:cs typeface="Arial"/>
              </a:rPr>
              <a:t>being</a:t>
            </a:r>
            <a:r>
              <a:rPr sz="900" i="1" spc="25" dirty="0">
                <a:latin typeface="Arial"/>
                <a:cs typeface="Arial"/>
              </a:rPr>
              <a:t> </a:t>
            </a:r>
            <a:r>
              <a:rPr sz="900" i="1" dirty="0">
                <a:latin typeface="Arial"/>
                <a:cs typeface="Arial"/>
              </a:rPr>
              <a:t>a</a:t>
            </a:r>
            <a:r>
              <a:rPr sz="900" i="1" spc="25" dirty="0">
                <a:latin typeface="Arial"/>
                <a:cs typeface="Arial"/>
              </a:rPr>
              <a:t> </a:t>
            </a:r>
            <a:r>
              <a:rPr sz="900" i="1" dirty="0">
                <a:latin typeface="Arial"/>
                <a:cs typeface="Arial"/>
              </a:rPr>
              <a:t>meaningful</a:t>
            </a:r>
            <a:r>
              <a:rPr sz="900" i="1" spc="25" dirty="0">
                <a:latin typeface="Arial"/>
                <a:cs typeface="Arial"/>
              </a:rPr>
              <a:t> </a:t>
            </a:r>
            <a:r>
              <a:rPr sz="900" i="1" dirty="0">
                <a:latin typeface="Arial"/>
                <a:cs typeface="Arial"/>
              </a:rPr>
              <a:t>text</a:t>
            </a:r>
            <a:r>
              <a:rPr sz="900" i="1" spc="25" dirty="0">
                <a:latin typeface="Arial"/>
                <a:cs typeface="Arial"/>
              </a:rPr>
              <a:t> </a:t>
            </a:r>
            <a:r>
              <a:rPr sz="900" i="1" dirty="0">
                <a:latin typeface="Arial"/>
                <a:cs typeface="Arial"/>
              </a:rPr>
              <a:t>written</a:t>
            </a:r>
            <a:r>
              <a:rPr sz="900" i="1" spc="25" dirty="0">
                <a:latin typeface="Arial"/>
                <a:cs typeface="Arial"/>
              </a:rPr>
              <a:t> </a:t>
            </a:r>
            <a:r>
              <a:rPr sz="900" i="1" dirty="0">
                <a:latin typeface="Arial"/>
                <a:cs typeface="Arial"/>
              </a:rPr>
              <a:t>for</a:t>
            </a:r>
            <a:r>
              <a:rPr sz="900" i="1" spc="25" dirty="0">
                <a:latin typeface="Arial"/>
                <a:cs typeface="Arial"/>
              </a:rPr>
              <a:t> </a:t>
            </a:r>
            <a:r>
              <a:rPr sz="900" i="1" dirty="0">
                <a:latin typeface="Arial"/>
                <a:cs typeface="Arial"/>
              </a:rPr>
              <a:t>a</a:t>
            </a:r>
            <a:r>
              <a:rPr sz="900" i="1" spc="25" dirty="0">
                <a:latin typeface="Arial"/>
                <a:cs typeface="Arial"/>
              </a:rPr>
              <a:t> </a:t>
            </a:r>
            <a:r>
              <a:rPr sz="900" i="1" spc="-10" dirty="0">
                <a:latin typeface="Arial"/>
                <a:cs typeface="Arial"/>
              </a:rPr>
              <a:t>purpose.</a:t>
            </a:r>
            <a:endParaRPr sz="900" dirty="0">
              <a:latin typeface="Arial"/>
              <a:cs typeface="Arial"/>
            </a:endParaRPr>
          </a:p>
        </p:txBody>
      </p:sp>
      <p:sp>
        <p:nvSpPr>
          <p:cNvPr id="11" name="object 11"/>
          <p:cNvSpPr txBox="1"/>
          <p:nvPr/>
        </p:nvSpPr>
        <p:spPr>
          <a:xfrm>
            <a:off x="482600" y="4186969"/>
            <a:ext cx="668020" cy="482600"/>
          </a:xfrm>
          <a:prstGeom prst="rect">
            <a:avLst/>
          </a:prstGeom>
        </p:spPr>
        <p:txBody>
          <a:bodyPr vert="horz" wrap="square" lIns="0" tIns="12700" rIns="0" bIns="0" rtlCol="0">
            <a:spAutoFit/>
          </a:bodyPr>
          <a:lstStyle/>
          <a:p>
            <a:pPr marL="12700" marR="5080">
              <a:lnSpc>
                <a:spcPct val="100000"/>
              </a:lnSpc>
              <a:spcBef>
                <a:spcPts val="100"/>
              </a:spcBef>
            </a:pPr>
            <a:r>
              <a:rPr sz="1000" dirty="0">
                <a:latin typeface="Arial MT"/>
                <a:cs typeface="Arial MT"/>
              </a:rPr>
              <a:t>Level</a:t>
            </a:r>
            <a:r>
              <a:rPr sz="1000" spc="-25" dirty="0">
                <a:latin typeface="Arial MT"/>
                <a:cs typeface="Arial MT"/>
              </a:rPr>
              <a:t> </a:t>
            </a:r>
            <a:r>
              <a:rPr sz="1000" spc="-50" dirty="0">
                <a:latin typeface="Arial MT"/>
                <a:cs typeface="Arial MT"/>
              </a:rPr>
              <a:t>5 </a:t>
            </a:r>
            <a:r>
              <a:rPr sz="1000" spc="-10" dirty="0">
                <a:latin typeface="Arial MT"/>
                <a:cs typeface="Arial MT"/>
              </a:rPr>
              <a:t>Thoughtful, developed</a:t>
            </a:r>
            <a:endParaRPr sz="1000">
              <a:latin typeface="Arial MT"/>
              <a:cs typeface="Arial MT"/>
            </a:endParaRPr>
          </a:p>
        </p:txBody>
      </p:sp>
      <p:sp>
        <p:nvSpPr>
          <p:cNvPr id="12" name="object 12"/>
          <p:cNvSpPr txBox="1"/>
          <p:nvPr/>
        </p:nvSpPr>
        <p:spPr>
          <a:xfrm>
            <a:off x="1582096" y="4157962"/>
            <a:ext cx="5521325" cy="1094740"/>
          </a:xfrm>
          <a:prstGeom prst="rect">
            <a:avLst/>
          </a:prstGeom>
        </p:spPr>
        <p:txBody>
          <a:bodyPr vert="horz" wrap="square" lIns="0" tIns="12700" rIns="0" bIns="0" rtlCol="0">
            <a:spAutoFit/>
          </a:bodyPr>
          <a:lstStyle/>
          <a:p>
            <a:pPr marL="12700" marR="5080" algn="just">
              <a:lnSpc>
                <a:spcPct val="122200"/>
              </a:lnSpc>
              <a:spcBef>
                <a:spcPts val="100"/>
              </a:spcBef>
            </a:pPr>
            <a:r>
              <a:rPr sz="900" i="1" dirty="0">
                <a:latin typeface="Arial"/>
                <a:cs typeface="Arial"/>
              </a:rPr>
              <a:t>The</a:t>
            </a:r>
            <a:r>
              <a:rPr sz="900" i="1" spc="155" dirty="0">
                <a:latin typeface="Arial"/>
                <a:cs typeface="Arial"/>
              </a:rPr>
              <a:t> </a:t>
            </a:r>
            <a:r>
              <a:rPr sz="900" i="1" dirty="0">
                <a:latin typeface="Arial"/>
                <a:cs typeface="Arial"/>
              </a:rPr>
              <a:t>response</a:t>
            </a:r>
            <a:r>
              <a:rPr sz="900" i="1" spc="155" dirty="0">
                <a:latin typeface="Arial"/>
                <a:cs typeface="Arial"/>
              </a:rPr>
              <a:t> </a:t>
            </a:r>
            <a:r>
              <a:rPr sz="900" i="1" dirty="0">
                <a:latin typeface="Arial"/>
                <a:cs typeface="Arial"/>
              </a:rPr>
              <a:t>is</a:t>
            </a:r>
            <a:r>
              <a:rPr sz="900" i="1" spc="160" dirty="0">
                <a:latin typeface="Arial"/>
                <a:cs typeface="Arial"/>
              </a:rPr>
              <a:t> </a:t>
            </a:r>
            <a:r>
              <a:rPr sz="900" i="1" dirty="0">
                <a:latin typeface="Arial"/>
                <a:cs typeface="Arial"/>
              </a:rPr>
              <a:t>not</a:t>
            </a:r>
            <a:r>
              <a:rPr sz="900" i="1" spc="155" dirty="0">
                <a:latin typeface="Arial"/>
                <a:cs typeface="Arial"/>
              </a:rPr>
              <a:t> </a:t>
            </a:r>
            <a:r>
              <a:rPr sz="900" i="1" dirty="0">
                <a:latin typeface="Arial"/>
                <a:cs typeface="Arial"/>
              </a:rPr>
              <a:t>just</a:t>
            </a:r>
            <a:r>
              <a:rPr sz="900" i="1" spc="160" dirty="0">
                <a:latin typeface="Arial"/>
                <a:cs typeface="Arial"/>
              </a:rPr>
              <a:t> </a:t>
            </a:r>
            <a:r>
              <a:rPr sz="900" i="1" dirty="0">
                <a:latin typeface="Arial"/>
                <a:cs typeface="Arial"/>
              </a:rPr>
              <a:t>a</a:t>
            </a:r>
            <a:r>
              <a:rPr sz="900" i="1" spc="155" dirty="0">
                <a:latin typeface="Arial"/>
                <a:cs typeface="Arial"/>
              </a:rPr>
              <a:t> </a:t>
            </a:r>
            <a:r>
              <a:rPr sz="900" i="1" dirty="0">
                <a:latin typeface="Arial"/>
                <a:cs typeface="Arial"/>
              </a:rPr>
              <a:t>‘this</a:t>
            </a:r>
            <a:r>
              <a:rPr sz="900" i="1" spc="160" dirty="0">
                <a:latin typeface="Arial"/>
                <a:cs typeface="Arial"/>
              </a:rPr>
              <a:t> </a:t>
            </a:r>
            <a:r>
              <a:rPr sz="900" i="1" dirty="0">
                <a:latin typeface="Arial"/>
                <a:cs typeface="Arial"/>
              </a:rPr>
              <a:t>is</a:t>
            </a:r>
            <a:r>
              <a:rPr sz="900" i="1" spc="155" dirty="0">
                <a:latin typeface="Arial"/>
                <a:cs typeface="Arial"/>
              </a:rPr>
              <a:t> </a:t>
            </a:r>
            <a:r>
              <a:rPr sz="900" i="1" dirty="0">
                <a:latin typeface="Arial"/>
                <a:cs typeface="Arial"/>
              </a:rPr>
              <a:t>what</a:t>
            </a:r>
            <a:r>
              <a:rPr sz="900" i="1" spc="160" dirty="0">
                <a:latin typeface="Arial"/>
                <a:cs typeface="Arial"/>
              </a:rPr>
              <a:t> </a:t>
            </a:r>
            <a:r>
              <a:rPr sz="900" i="1" dirty="0">
                <a:latin typeface="Arial"/>
                <a:cs typeface="Arial"/>
              </a:rPr>
              <a:t>this</a:t>
            </a:r>
            <a:r>
              <a:rPr sz="900" i="1" spc="155" dirty="0">
                <a:latin typeface="Arial"/>
                <a:cs typeface="Arial"/>
              </a:rPr>
              <a:t> </a:t>
            </a:r>
            <a:r>
              <a:rPr sz="900" i="1" dirty="0">
                <a:latin typeface="Arial"/>
                <a:cs typeface="Arial"/>
              </a:rPr>
              <a:t>means’</a:t>
            </a:r>
            <a:r>
              <a:rPr sz="900" i="1" spc="160" dirty="0">
                <a:latin typeface="Arial"/>
                <a:cs typeface="Arial"/>
              </a:rPr>
              <a:t> </a:t>
            </a:r>
            <a:r>
              <a:rPr sz="900" i="1" dirty="0">
                <a:latin typeface="Arial"/>
                <a:cs typeface="Arial"/>
              </a:rPr>
              <a:t>type</a:t>
            </a:r>
            <a:r>
              <a:rPr sz="900" i="1" spc="155" dirty="0">
                <a:latin typeface="Arial"/>
                <a:cs typeface="Arial"/>
              </a:rPr>
              <a:t> </a:t>
            </a:r>
            <a:r>
              <a:rPr sz="900" i="1" dirty="0">
                <a:latin typeface="Arial"/>
                <a:cs typeface="Arial"/>
              </a:rPr>
              <a:t>of</a:t>
            </a:r>
            <a:r>
              <a:rPr sz="900" i="1" spc="180" dirty="0">
                <a:latin typeface="Arial"/>
                <a:cs typeface="Arial"/>
              </a:rPr>
              <a:t> </a:t>
            </a:r>
            <a:r>
              <a:rPr sz="900" i="1" spc="-10" dirty="0">
                <a:latin typeface="Arial"/>
                <a:cs typeface="Arial"/>
              </a:rPr>
              <a:t>essay.</a:t>
            </a:r>
            <a:r>
              <a:rPr sz="900" i="1" spc="105" dirty="0">
                <a:latin typeface="Arial"/>
                <a:cs typeface="Arial"/>
              </a:rPr>
              <a:t> </a:t>
            </a:r>
            <a:r>
              <a:rPr sz="900" i="1" dirty="0">
                <a:latin typeface="Arial"/>
                <a:cs typeface="Arial"/>
              </a:rPr>
              <a:t>They</a:t>
            </a:r>
            <a:r>
              <a:rPr sz="900" i="1" spc="155" dirty="0">
                <a:latin typeface="Arial"/>
                <a:cs typeface="Arial"/>
              </a:rPr>
              <a:t> </a:t>
            </a:r>
            <a:r>
              <a:rPr sz="900" i="1" dirty="0">
                <a:latin typeface="Arial"/>
                <a:cs typeface="Arial"/>
              </a:rPr>
              <a:t>might</a:t>
            </a:r>
            <a:r>
              <a:rPr sz="900" i="1" spc="160" dirty="0">
                <a:latin typeface="Arial"/>
                <a:cs typeface="Arial"/>
              </a:rPr>
              <a:t> </a:t>
            </a:r>
            <a:r>
              <a:rPr sz="900" i="1" dirty="0">
                <a:latin typeface="Arial"/>
                <a:cs typeface="Arial"/>
              </a:rPr>
              <a:t>be</a:t>
            </a:r>
            <a:r>
              <a:rPr sz="900" i="1" spc="155" dirty="0">
                <a:latin typeface="Arial"/>
                <a:cs typeface="Arial"/>
              </a:rPr>
              <a:t> </a:t>
            </a:r>
            <a:r>
              <a:rPr sz="900" i="1" dirty="0">
                <a:latin typeface="Arial"/>
                <a:cs typeface="Arial"/>
              </a:rPr>
              <a:t>starting</a:t>
            </a:r>
            <a:r>
              <a:rPr sz="900" i="1" spc="160" dirty="0">
                <a:latin typeface="Arial"/>
                <a:cs typeface="Arial"/>
              </a:rPr>
              <a:t> </a:t>
            </a:r>
            <a:r>
              <a:rPr sz="900" i="1" dirty="0">
                <a:latin typeface="Arial"/>
                <a:cs typeface="Arial"/>
              </a:rPr>
              <a:t>to</a:t>
            </a:r>
            <a:r>
              <a:rPr sz="900" i="1" spc="155" dirty="0">
                <a:latin typeface="Arial"/>
                <a:cs typeface="Arial"/>
              </a:rPr>
              <a:t> </a:t>
            </a:r>
            <a:r>
              <a:rPr sz="900" i="1" dirty="0">
                <a:latin typeface="Arial"/>
                <a:cs typeface="Arial"/>
              </a:rPr>
              <a:t>look</a:t>
            </a:r>
            <a:r>
              <a:rPr sz="900" i="1" spc="160" dirty="0">
                <a:latin typeface="Arial"/>
                <a:cs typeface="Arial"/>
              </a:rPr>
              <a:t> </a:t>
            </a:r>
            <a:r>
              <a:rPr sz="900" i="1" spc="-20" dirty="0">
                <a:latin typeface="Arial"/>
                <a:cs typeface="Arial"/>
              </a:rPr>
              <a:t>from </a:t>
            </a:r>
            <a:r>
              <a:rPr sz="900" i="1" dirty="0">
                <a:latin typeface="Arial"/>
                <a:cs typeface="Arial"/>
              </a:rPr>
              <a:t>different</a:t>
            </a:r>
            <a:r>
              <a:rPr sz="900" i="1" spc="70" dirty="0">
                <a:latin typeface="Arial"/>
                <a:cs typeface="Arial"/>
              </a:rPr>
              <a:t> </a:t>
            </a:r>
            <a:r>
              <a:rPr sz="900" i="1" dirty="0">
                <a:latin typeface="Arial"/>
                <a:cs typeface="Arial"/>
              </a:rPr>
              <a:t>perspectives,</a:t>
            </a:r>
            <a:r>
              <a:rPr sz="900" i="1" spc="30" dirty="0">
                <a:latin typeface="Arial"/>
                <a:cs typeface="Arial"/>
              </a:rPr>
              <a:t> </a:t>
            </a:r>
            <a:r>
              <a:rPr sz="900" i="1" dirty="0">
                <a:latin typeface="Arial"/>
                <a:cs typeface="Arial"/>
              </a:rPr>
              <a:t>points</a:t>
            </a:r>
            <a:r>
              <a:rPr sz="900" i="1" spc="75" dirty="0">
                <a:latin typeface="Arial"/>
                <a:cs typeface="Arial"/>
              </a:rPr>
              <a:t> </a:t>
            </a:r>
            <a:r>
              <a:rPr sz="900" i="1" dirty="0">
                <a:latin typeface="Arial"/>
                <a:cs typeface="Arial"/>
              </a:rPr>
              <a:t>of</a:t>
            </a:r>
            <a:r>
              <a:rPr sz="900" i="1" spc="95" dirty="0">
                <a:latin typeface="Arial"/>
                <a:cs typeface="Arial"/>
              </a:rPr>
              <a:t> </a:t>
            </a:r>
            <a:r>
              <a:rPr sz="900" i="1" dirty="0">
                <a:latin typeface="Arial"/>
                <a:cs typeface="Arial"/>
              </a:rPr>
              <a:t>view,</a:t>
            </a:r>
            <a:r>
              <a:rPr sz="900" i="1" spc="35" dirty="0">
                <a:latin typeface="Arial"/>
                <a:cs typeface="Arial"/>
              </a:rPr>
              <a:t> </a:t>
            </a:r>
            <a:r>
              <a:rPr sz="900" i="1" dirty="0">
                <a:latin typeface="Arial"/>
                <a:cs typeface="Arial"/>
              </a:rPr>
              <a:t>and</a:t>
            </a:r>
            <a:r>
              <a:rPr sz="900" i="1" spc="70" dirty="0">
                <a:latin typeface="Arial"/>
                <a:cs typeface="Arial"/>
              </a:rPr>
              <a:t> </a:t>
            </a:r>
            <a:r>
              <a:rPr sz="900" i="1" dirty="0">
                <a:latin typeface="Arial"/>
                <a:cs typeface="Arial"/>
              </a:rPr>
              <a:t>interpretations.</a:t>
            </a:r>
            <a:r>
              <a:rPr sz="900" i="1" spc="5" dirty="0">
                <a:latin typeface="Arial"/>
                <a:cs typeface="Arial"/>
              </a:rPr>
              <a:t> </a:t>
            </a:r>
            <a:r>
              <a:rPr sz="900" i="1" dirty="0">
                <a:latin typeface="Arial"/>
                <a:cs typeface="Arial"/>
              </a:rPr>
              <a:t>There</a:t>
            </a:r>
            <a:r>
              <a:rPr sz="900" i="1" spc="75" dirty="0">
                <a:latin typeface="Arial"/>
                <a:cs typeface="Arial"/>
              </a:rPr>
              <a:t> </a:t>
            </a:r>
            <a:r>
              <a:rPr sz="900" i="1" dirty="0">
                <a:latin typeface="Arial"/>
                <a:cs typeface="Arial"/>
              </a:rPr>
              <a:t>are</a:t>
            </a:r>
            <a:r>
              <a:rPr sz="900" i="1" spc="70" dirty="0">
                <a:latin typeface="Arial"/>
                <a:cs typeface="Arial"/>
              </a:rPr>
              <a:t> </a:t>
            </a:r>
            <a:r>
              <a:rPr sz="900" i="1" dirty="0">
                <a:latin typeface="Arial"/>
                <a:cs typeface="Arial"/>
              </a:rPr>
              <a:t>clear</a:t>
            </a:r>
            <a:r>
              <a:rPr sz="900" i="1" spc="70" dirty="0">
                <a:latin typeface="Arial"/>
                <a:cs typeface="Arial"/>
              </a:rPr>
              <a:t> </a:t>
            </a:r>
            <a:r>
              <a:rPr sz="900" i="1" dirty="0">
                <a:latin typeface="Arial"/>
                <a:cs typeface="Arial"/>
              </a:rPr>
              <a:t>connections</a:t>
            </a:r>
            <a:r>
              <a:rPr sz="900" i="1" spc="70" dirty="0">
                <a:latin typeface="Arial"/>
                <a:cs typeface="Arial"/>
              </a:rPr>
              <a:t> </a:t>
            </a:r>
            <a:r>
              <a:rPr sz="900" i="1" dirty="0">
                <a:latin typeface="Arial"/>
                <a:cs typeface="Arial"/>
              </a:rPr>
              <a:t>between</a:t>
            </a:r>
            <a:r>
              <a:rPr sz="900" i="1" spc="70" dirty="0">
                <a:latin typeface="Arial"/>
                <a:cs typeface="Arial"/>
              </a:rPr>
              <a:t> </a:t>
            </a:r>
            <a:r>
              <a:rPr sz="900" i="1" dirty="0">
                <a:latin typeface="Arial"/>
                <a:cs typeface="Arial"/>
              </a:rPr>
              <a:t>points</a:t>
            </a:r>
            <a:r>
              <a:rPr sz="900" i="1" spc="75" dirty="0">
                <a:latin typeface="Arial"/>
                <a:cs typeface="Arial"/>
              </a:rPr>
              <a:t> </a:t>
            </a:r>
            <a:r>
              <a:rPr sz="900" i="1" spc="-25" dirty="0">
                <a:latin typeface="Arial"/>
                <a:cs typeface="Arial"/>
              </a:rPr>
              <a:t>and </a:t>
            </a:r>
            <a:r>
              <a:rPr sz="900" i="1" dirty="0">
                <a:latin typeface="Arial"/>
                <a:cs typeface="Arial"/>
              </a:rPr>
              <a:t>it</a:t>
            </a:r>
            <a:r>
              <a:rPr sz="900" i="1" spc="65" dirty="0">
                <a:latin typeface="Arial"/>
                <a:cs typeface="Arial"/>
              </a:rPr>
              <a:t> </a:t>
            </a:r>
            <a:r>
              <a:rPr sz="900" i="1" dirty="0">
                <a:latin typeface="Arial"/>
                <a:cs typeface="Arial"/>
              </a:rPr>
              <a:t>is</a:t>
            </a:r>
            <a:r>
              <a:rPr sz="900" i="1" spc="70" dirty="0">
                <a:latin typeface="Arial"/>
                <a:cs typeface="Arial"/>
              </a:rPr>
              <a:t> </a:t>
            </a:r>
            <a:r>
              <a:rPr sz="900" i="1" dirty="0">
                <a:latin typeface="Arial"/>
                <a:cs typeface="Arial"/>
              </a:rPr>
              <a:t>not</a:t>
            </a:r>
            <a:r>
              <a:rPr sz="900" i="1" spc="70" dirty="0">
                <a:latin typeface="Arial"/>
                <a:cs typeface="Arial"/>
              </a:rPr>
              <a:t> </a:t>
            </a:r>
            <a:r>
              <a:rPr sz="900" i="1" dirty="0">
                <a:latin typeface="Arial"/>
                <a:cs typeface="Arial"/>
              </a:rPr>
              <a:t>several</a:t>
            </a:r>
            <a:r>
              <a:rPr sz="900" i="1" spc="65" dirty="0">
                <a:latin typeface="Arial"/>
                <a:cs typeface="Arial"/>
              </a:rPr>
              <a:t> </a:t>
            </a:r>
            <a:r>
              <a:rPr sz="900" i="1" dirty="0">
                <a:latin typeface="Arial"/>
                <a:cs typeface="Arial"/>
              </a:rPr>
              <a:t>unlinked</a:t>
            </a:r>
            <a:r>
              <a:rPr sz="900" i="1" spc="70" dirty="0">
                <a:latin typeface="Arial"/>
                <a:cs typeface="Arial"/>
              </a:rPr>
              <a:t> </a:t>
            </a:r>
            <a:r>
              <a:rPr sz="900" i="1" dirty="0">
                <a:latin typeface="Arial"/>
                <a:cs typeface="Arial"/>
              </a:rPr>
              <a:t>points,</a:t>
            </a:r>
            <a:r>
              <a:rPr sz="900" i="1" spc="35" dirty="0">
                <a:latin typeface="Arial"/>
                <a:cs typeface="Arial"/>
              </a:rPr>
              <a:t> </a:t>
            </a:r>
            <a:r>
              <a:rPr sz="900" i="1" dirty="0">
                <a:latin typeface="Arial"/>
                <a:cs typeface="Arial"/>
              </a:rPr>
              <a:t>but</a:t>
            </a:r>
            <a:r>
              <a:rPr sz="900" i="1" spc="70" dirty="0">
                <a:latin typeface="Arial"/>
                <a:cs typeface="Arial"/>
              </a:rPr>
              <a:t> </a:t>
            </a:r>
            <a:r>
              <a:rPr sz="900" i="1" dirty="0">
                <a:latin typeface="Arial"/>
                <a:cs typeface="Arial"/>
              </a:rPr>
              <a:t>instead</a:t>
            </a:r>
            <a:r>
              <a:rPr sz="900" i="1" spc="65" dirty="0">
                <a:latin typeface="Arial"/>
                <a:cs typeface="Arial"/>
              </a:rPr>
              <a:t> </a:t>
            </a:r>
            <a:r>
              <a:rPr sz="900" i="1" dirty="0">
                <a:latin typeface="Arial"/>
                <a:cs typeface="Arial"/>
              </a:rPr>
              <a:t>a</a:t>
            </a:r>
            <a:r>
              <a:rPr sz="900" i="1" spc="70" dirty="0">
                <a:latin typeface="Arial"/>
                <a:cs typeface="Arial"/>
              </a:rPr>
              <a:t> </a:t>
            </a:r>
            <a:r>
              <a:rPr sz="900" i="1" dirty="0">
                <a:latin typeface="Arial"/>
                <a:cs typeface="Arial"/>
              </a:rPr>
              <a:t>more</a:t>
            </a:r>
            <a:r>
              <a:rPr sz="900" i="1" spc="70" dirty="0">
                <a:latin typeface="Arial"/>
                <a:cs typeface="Arial"/>
              </a:rPr>
              <a:t> </a:t>
            </a:r>
            <a:r>
              <a:rPr sz="900" i="1" dirty="0">
                <a:latin typeface="Arial"/>
                <a:cs typeface="Arial"/>
              </a:rPr>
              <a:t>fluid</a:t>
            </a:r>
            <a:r>
              <a:rPr sz="900" i="1" spc="70" dirty="0">
                <a:latin typeface="Arial"/>
                <a:cs typeface="Arial"/>
              </a:rPr>
              <a:t> </a:t>
            </a:r>
            <a:r>
              <a:rPr sz="900" i="1" dirty="0">
                <a:latin typeface="Arial"/>
                <a:cs typeface="Arial"/>
              </a:rPr>
              <a:t>argument</a:t>
            </a:r>
            <a:r>
              <a:rPr sz="900" i="1" spc="65" dirty="0">
                <a:latin typeface="Arial"/>
                <a:cs typeface="Arial"/>
              </a:rPr>
              <a:t> </a:t>
            </a:r>
            <a:r>
              <a:rPr sz="900" i="1" dirty="0">
                <a:latin typeface="Arial"/>
                <a:cs typeface="Arial"/>
              </a:rPr>
              <a:t>without</a:t>
            </a:r>
            <a:r>
              <a:rPr sz="900" i="1" spc="70" dirty="0">
                <a:latin typeface="Arial"/>
                <a:cs typeface="Arial"/>
              </a:rPr>
              <a:t> </a:t>
            </a:r>
            <a:r>
              <a:rPr sz="900" i="1" dirty="0">
                <a:latin typeface="Arial"/>
                <a:cs typeface="Arial"/>
              </a:rPr>
              <a:t>being</a:t>
            </a:r>
            <a:r>
              <a:rPr sz="900" i="1" spc="70" dirty="0">
                <a:latin typeface="Arial"/>
                <a:cs typeface="Arial"/>
              </a:rPr>
              <a:t> </a:t>
            </a:r>
            <a:r>
              <a:rPr sz="900" i="1" dirty="0">
                <a:latin typeface="Arial"/>
                <a:cs typeface="Arial"/>
              </a:rPr>
              <a:t>certain</a:t>
            </a:r>
            <a:r>
              <a:rPr sz="900" i="1" spc="65" dirty="0">
                <a:latin typeface="Arial"/>
                <a:cs typeface="Arial"/>
              </a:rPr>
              <a:t> </a:t>
            </a:r>
            <a:r>
              <a:rPr sz="900" i="1" dirty="0">
                <a:latin typeface="Arial"/>
                <a:cs typeface="Arial"/>
              </a:rPr>
              <a:t>about</a:t>
            </a:r>
            <a:r>
              <a:rPr sz="900" i="1" spc="70" dirty="0">
                <a:latin typeface="Arial"/>
                <a:cs typeface="Arial"/>
              </a:rPr>
              <a:t> </a:t>
            </a:r>
            <a:r>
              <a:rPr sz="900" i="1" spc="-10" dirty="0">
                <a:latin typeface="Arial"/>
                <a:cs typeface="Arial"/>
              </a:rPr>
              <a:t>ideas.</a:t>
            </a:r>
            <a:r>
              <a:rPr sz="900" i="1" spc="5" dirty="0">
                <a:latin typeface="Arial"/>
                <a:cs typeface="Arial"/>
              </a:rPr>
              <a:t> </a:t>
            </a:r>
            <a:r>
              <a:rPr sz="900" i="1" spc="-20" dirty="0">
                <a:latin typeface="Arial"/>
                <a:cs typeface="Arial"/>
              </a:rPr>
              <a:t>They </a:t>
            </a:r>
            <a:r>
              <a:rPr sz="900" i="1" dirty="0">
                <a:latin typeface="Arial"/>
                <a:cs typeface="Arial"/>
              </a:rPr>
              <a:t>give</a:t>
            </a:r>
            <a:r>
              <a:rPr sz="900" i="1" spc="40" dirty="0">
                <a:latin typeface="Arial"/>
                <a:cs typeface="Arial"/>
              </a:rPr>
              <a:t> </a:t>
            </a:r>
            <a:r>
              <a:rPr sz="900" i="1" dirty="0">
                <a:latin typeface="Arial"/>
                <a:cs typeface="Arial"/>
              </a:rPr>
              <a:t>suggestions</a:t>
            </a:r>
            <a:r>
              <a:rPr sz="900" i="1" spc="45" dirty="0">
                <a:latin typeface="Arial"/>
                <a:cs typeface="Arial"/>
              </a:rPr>
              <a:t> </a:t>
            </a:r>
            <a:r>
              <a:rPr sz="900" i="1" dirty="0">
                <a:latin typeface="Arial"/>
                <a:cs typeface="Arial"/>
              </a:rPr>
              <a:t>and</a:t>
            </a:r>
            <a:r>
              <a:rPr sz="900" i="1" spc="45" dirty="0">
                <a:latin typeface="Arial"/>
                <a:cs typeface="Arial"/>
              </a:rPr>
              <a:t> </a:t>
            </a:r>
            <a:r>
              <a:rPr sz="900" i="1" spc="-10" dirty="0">
                <a:latin typeface="Arial"/>
                <a:cs typeface="Arial"/>
              </a:rPr>
              <a:t>possibilities.</a:t>
            </a:r>
            <a:endParaRPr sz="900">
              <a:latin typeface="Arial"/>
              <a:cs typeface="Arial"/>
            </a:endParaRPr>
          </a:p>
          <a:p>
            <a:pPr marL="12700" marR="5080" algn="just">
              <a:lnSpc>
                <a:spcPct val="122200"/>
              </a:lnSpc>
              <a:spcBef>
                <a:spcPts val="500"/>
              </a:spcBef>
            </a:pPr>
            <a:r>
              <a:rPr sz="900" i="1" spc="-10" dirty="0">
                <a:latin typeface="Arial"/>
                <a:cs typeface="Arial"/>
              </a:rPr>
              <a:t>These</a:t>
            </a:r>
            <a:r>
              <a:rPr sz="900" i="1" spc="85" dirty="0">
                <a:latin typeface="Arial"/>
                <a:cs typeface="Arial"/>
              </a:rPr>
              <a:t> </a:t>
            </a:r>
            <a:r>
              <a:rPr sz="900" i="1" dirty="0">
                <a:latin typeface="Arial"/>
                <a:cs typeface="Arial"/>
              </a:rPr>
              <a:t>responses</a:t>
            </a:r>
            <a:r>
              <a:rPr sz="900" i="1" spc="85" dirty="0">
                <a:latin typeface="Arial"/>
                <a:cs typeface="Arial"/>
              </a:rPr>
              <a:t> </a:t>
            </a:r>
            <a:r>
              <a:rPr sz="900" i="1" dirty="0">
                <a:latin typeface="Arial"/>
                <a:cs typeface="Arial"/>
              </a:rPr>
              <a:t>are</a:t>
            </a:r>
            <a:r>
              <a:rPr sz="900" i="1" spc="85" dirty="0">
                <a:latin typeface="Arial"/>
                <a:cs typeface="Arial"/>
              </a:rPr>
              <a:t> </a:t>
            </a:r>
            <a:r>
              <a:rPr sz="900" i="1" dirty="0">
                <a:latin typeface="Arial"/>
                <a:cs typeface="Arial"/>
              </a:rPr>
              <a:t>clearly</a:t>
            </a:r>
            <a:r>
              <a:rPr sz="900" i="1" spc="85" dirty="0">
                <a:latin typeface="Arial"/>
                <a:cs typeface="Arial"/>
              </a:rPr>
              <a:t> </a:t>
            </a:r>
            <a:r>
              <a:rPr sz="900" i="1" dirty="0">
                <a:latin typeface="Arial"/>
                <a:cs typeface="Arial"/>
              </a:rPr>
              <a:t>well</a:t>
            </a:r>
            <a:r>
              <a:rPr sz="900" i="1" spc="90" dirty="0">
                <a:latin typeface="Arial"/>
                <a:cs typeface="Arial"/>
              </a:rPr>
              <a:t> </a:t>
            </a:r>
            <a:r>
              <a:rPr sz="900" i="1" dirty="0">
                <a:latin typeface="Arial"/>
                <a:cs typeface="Arial"/>
              </a:rPr>
              <a:t>thought</a:t>
            </a:r>
            <a:r>
              <a:rPr sz="900" i="1" spc="85" dirty="0">
                <a:latin typeface="Arial"/>
                <a:cs typeface="Arial"/>
              </a:rPr>
              <a:t> </a:t>
            </a:r>
            <a:r>
              <a:rPr sz="900" i="1" dirty="0">
                <a:latin typeface="Arial"/>
                <a:cs typeface="Arial"/>
              </a:rPr>
              <a:t>out</a:t>
            </a:r>
            <a:r>
              <a:rPr sz="900" i="1" spc="85" dirty="0">
                <a:latin typeface="Arial"/>
                <a:cs typeface="Arial"/>
              </a:rPr>
              <a:t> </a:t>
            </a:r>
            <a:r>
              <a:rPr sz="900" i="1" dirty="0">
                <a:latin typeface="Arial"/>
                <a:cs typeface="Arial"/>
              </a:rPr>
              <a:t>and</a:t>
            </a:r>
            <a:r>
              <a:rPr sz="900" i="1" spc="85" dirty="0">
                <a:latin typeface="Arial"/>
                <a:cs typeface="Arial"/>
              </a:rPr>
              <a:t> </a:t>
            </a:r>
            <a:r>
              <a:rPr sz="900" i="1" dirty="0">
                <a:latin typeface="Arial"/>
                <a:cs typeface="Arial"/>
              </a:rPr>
              <a:t>zoom</a:t>
            </a:r>
            <a:r>
              <a:rPr sz="900" i="1" spc="90" dirty="0">
                <a:latin typeface="Arial"/>
                <a:cs typeface="Arial"/>
              </a:rPr>
              <a:t> </a:t>
            </a:r>
            <a:r>
              <a:rPr sz="900" i="1" dirty="0">
                <a:latin typeface="Arial"/>
                <a:cs typeface="Arial"/>
              </a:rPr>
              <a:t>into</a:t>
            </a:r>
            <a:r>
              <a:rPr sz="900" i="1" spc="85" dirty="0">
                <a:latin typeface="Arial"/>
                <a:cs typeface="Arial"/>
              </a:rPr>
              <a:t> </a:t>
            </a:r>
            <a:r>
              <a:rPr sz="900" i="1" dirty="0">
                <a:latin typeface="Arial"/>
                <a:cs typeface="Arial"/>
              </a:rPr>
              <a:t>really</a:t>
            </a:r>
            <a:r>
              <a:rPr sz="900" i="1" spc="85" dirty="0">
                <a:latin typeface="Arial"/>
                <a:cs typeface="Arial"/>
              </a:rPr>
              <a:t> </a:t>
            </a:r>
            <a:r>
              <a:rPr sz="900" i="1" dirty="0">
                <a:latin typeface="Arial"/>
                <a:cs typeface="Arial"/>
              </a:rPr>
              <a:t>specific</a:t>
            </a:r>
            <a:r>
              <a:rPr sz="900" i="1" spc="85" dirty="0">
                <a:latin typeface="Arial"/>
                <a:cs typeface="Arial"/>
              </a:rPr>
              <a:t> </a:t>
            </a:r>
            <a:r>
              <a:rPr sz="900" i="1" dirty="0">
                <a:latin typeface="Arial"/>
                <a:cs typeface="Arial"/>
              </a:rPr>
              <a:t>things</a:t>
            </a:r>
            <a:r>
              <a:rPr sz="900" i="1" spc="90" dirty="0">
                <a:latin typeface="Arial"/>
                <a:cs typeface="Arial"/>
              </a:rPr>
              <a:t> </a:t>
            </a:r>
            <a:r>
              <a:rPr sz="900" i="1" dirty="0">
                <a:latin typeface="Arial"/>
                <a:cs typeface="Arial"/>
              </a:rPr>
              <a:t>the</a:t>
            </a:r>
            <a:r>
              <a:rPr sz="900" i="1" spc="85" dirty="0">
                <a:latin typeface="Arial"/>
                <a:cs typeface="Arial"/>
              </a:rPr>
              <a:t> </a:t>
            </a:r>
            <a:r>
              <a:rPr sz="900" i="1" dirty="0">
                <a:latin typeface="Arial"/>
                <a:cs typeface="Arial"/>
              </a:rPr>
              <a:t>poet</a:t>
            </a:r>
            <a:r>
              <a:rPr sz="900" i="1" spc="85" dirty="0">
                <a:latin typeface="Arial"/>
                <a:cs typeface="Arial"/>
              </a:rPr>
              <a:t> </a:t>
            </a:r>
            <a:r>
              <a:rPr sz="900" i="1" dirty="0">
                <a:latin typeface="Arial"/>
                <a:cs typeface="Arial"/>
              </a:rPr>
              <a:t>does</a:t>
            </a:r>
            <a:r>
              <a:rPr sz="900" i="1" spc="85" dirty="0">
                <a:latin typeface="Arial"/>
                <a:cs typeface="Arial"/>
              </a:rPr>
              <a:t> </a:t>
            </a:r>
            <a:r>
              <a:rPr sz="900" i="1" dirty="0">
                <a:latin typeface="Arial"/>
                <a:cs typeface="Arial"/>
              </a:rPr>
              <a:t>and</a:t>
            </a:r>
            <a:r>
              <a:rPr sz="900" i="1" spc="90" dirty="0">
                <a:latin typeface="Arial"/>
                <a:cs typeface="Arial"/>
              </a:rPr>
              <a:t> </a:t>
            </a:r>
            <a:r>
              <a:rPr sz="900" i="1" spc="-10" dirty="0">
                <a:latin typeface="Arial"/>
                <a:cs typeface="Arial"/>
              </a:rPr>
              <a:t>links </a:t>
            </a:r>
            <a:r>
              <a:rPr sz="900" i="1" dirty="0">
                <a:latin typeface="Arial"/>
                <a:cs typeface="Arial"/>
              </a:rPr>
              <a:t>them</a:t>
            </a:r>
            <a:r>
              <a:rPr sz="900" i="1" spc="30" dirty="0">
                <a:latin typeface="Arial"/>
                <a:cs typeface="Arial"/>
              </a:rPr>
              <a:t> </a:t>
            </a:r>
            <a:r>
              <a:rPr sz="900" i="1" dirty="0">
                <a:latin typeface="Arial"/>
                <a:cs typeface="Arial"/>
              </a:rPr>
              <a:t>to</a:t>
            </a:r>
            <a:r>
              <a:rPr sz="900" i="1" spc="30" dirty="0">
                <a:latin typeface="Arial"/>
                <a:cs typeface="Arial"/>
              </a:rPr>
              <a:t> </a:t>
            </a:r>
            <a:r>
              <a:rPr sz="900" i="1" dirty="0">
                <a:latin typeface="Arial"/>
                <a:cs typeface="Arial"/>
              </a:rPr>
              <a:t>zoomed</a:t>
            </a:r>
            <a:r>
              <a:rPr sz="900" i="1" spc="30" dirty="0">
                <a:latin typeface="Arial"/>
                <a:cs typeface="Arial"/>
              </a:rPr>
              <a:t> </a:t>
            </a:r>
            <a:r>
              <a:rPr sz="900" i="1" dirty="0">
                <a:latin typeface="Arial"/>
                <a:cs typeface="Arial"/>
              </a:rPr>
              <a:t>out</a:t>
            </a:r>
            <a:r>
              <a:rPr sz="900" i="1" spc="30" dirty="0">
                <a:latin typeface="Arial"/>
                <a:cs typeface="Arial"/>
              </a:rPr>
              <a:t> </a:t>
            </a:r>
            <a:r>
              <a:rPr sz="900" i="1" spc="-10" dirty="0">
                <a:latin typeface="Arial"/>
                <a:cs typeface="Arial"/>
              </a:rPr>
              <a:t>ideas,</a:t>
            </a:r>
            <a:r>
              <a:rPr sz="900" i="1" spc="-5" dirty="0">
                <a:latin typeface="Arial"/>
                <a:cs typeface="Arial"/>
              </a:rPr>
              <a:t> </a:t>
            </a:r>
            <a:r>
              <a:rPr sz="900" i="1" dirty="0">
                <a:latin typeface="Arial"/>
                <a:cs typeface="Arial"/>
              </a:rPr>
              <a:t>themes,</a:t>
            </a:r>
            <a:r>
              <a:rPr sz="900" i="1" spc="-5" dirty="0">
                <a:latin typeface="Arial"/>
                <a:cs typeface="Arial"/>
              </a:rPr>
              <a:t> </a:t>
            </a:r>
            <a:r>
              <a:rPr sz="900" i="1" dirty="0">
                <a:latin typeface="Arial"/>
                <a:cs typeface="Arial"/>
              </a:rPr>
              <a:t>and</a:t>
            </a:r>
            <a:r>
              <a:rPr sz="900" i="1" spc="30" dirty="0">
                <a:latin typeface="Arial"/>
                <a:cs typeface="Arial"/>
              </a:rPr>
              <a:t> </a:t>
            </a:r>
            <a:r>
              <a:rPr sz="900" i="1" dirty="0">
                <a:latin typeface="Arial"/>
                <a:cs typeface="Arial"/>
              </a:rPr>
              <a:t>purposes</a:t>
            </a:r>
            <a:r>
              <a:rPr sz="900" i="1" spc="30" dirty="0">
                <a:latin typeface="Arial"/>
                <a:cs typeface="Arial"/>
              </a:rPr>
              <a:t> </a:t>
            </a:r>
            <a:r>
              <a:rPr sz="900" i="1" dirty="0">
                <a:latin typeface="Arial"/>
                <a:cs typeface="Arial"/>
              </a:rPr>
              <a:t>of</a:t>
            </a:r>
            <a:r>
              <a:rPr sz="900" i="1" spc="55" dirty="0">
                <a:latin typeface="Arial"/>
                <a:cs typeface="Arial"/>
              </a:rPr>
              <a:t> </a:t>
            </a:r>
            <a:r>
              <a:rPr sz="900" i="1" dirty="0">
                <a:latin typeface="Arial"/>
                <a:cs typeface="Arial"/>
              </a:rPr>
              <a:t>the</a:t>
            </a:r>
            <a:r>
              <a:rPr sz="900" i="1" spc="30" dirty="0">
                <a:latin typeface="Arial"/>
                <a:cs typeface="Arial"/>
              </a:rPr>
              <a:t> </a:t>
            </a:r>
            <a:r>
              <a:rPr sz="900" i="1" dirty="0">
                <a:latin typeface="Arial"/>
                <a:cs typeface="Arial"/>
              </a:rPr>
              <a:t>poem:</a:t>
            </a:r>
            <a:r>
              <a:rPr sz="900" i="1" spc="30" dirty="0">
                <a:latin typeface="Arial"/>
                <a:cs typeface="Arial"/>
              </a:rPr>
              <a:t> </a:t>
            </a:r>
            <a:r>
              <a:rPr sz="900" i="1" dirty="0">
                <a:latin typeface="Arial"/>
                <a:cs typeface="Arial"/>
              </a:rPr>
              <a:t>the</a:t>
            </a:r>
            <a:r>
              <a:rPr sz="900" i="1" spc="35" dirty="0">
                <a:latin typeface="Arial"/>
                <a:cs typeface="Arial"/>
              </a:rPr>
              <a:t> </a:t>
            </a:r>
            <a:r>
              <a:rPr sz="900" i="1" spc="-10" dirty="0">
                <a:latin typeface="Arial"/>
                <a:cs typeface="Arial"/>
              </a:rPr>
              <a:t>analyses</a:t>
            </a:r>
            <a:r>
              <a:rPr sz="900" i="1" spc="30" dirty="0">
                <a:latin typeface="Arial"/>
                <a:cs typeface="Arial"/>
              </a:rPr>
              <a:t> </a:t>
            </a:r>
            <a:r>
              <a:rPr sz="900" i="1" dirty="0">
                <a:latin typeface="Arial"/>
                <a:cs typeface="Arial"/>
              </a:rPr>
              <a:t>are</a:t>
            </a:r>
            <a:r>
              <a:rPr sz="900" i="1" spc="30" dirty="0">
                <a:latin typeface="Arial"/>
                <a:cs typeface="Arial"/>
              </a:rPr>
              <a:t> </a:t>
            </a:r>
            <a:r>
              <a:rPr sz="900" i="1" dirty="0">
                <a:latin typeface="Arial"/>
                <a:cs typeface="Arial"/>
              </a:rPr>
              <a:t>much</a:t>
            </a:r>
            <a:r>
              <a:rPr sz="900" i="1" spc="30" dirty="0">
                <a:latin typeface="Arial"/>
                <a:cs typeface="Arial"/>
              </a:rPr>
              <a:t> </a:t>
            </a:r>
            <a:r>
              <a:rPr sz="900" i="1" dirty="0">
                <a:latin typeface="Arial"/>
                <a:cs typeface="Arial"/>
              </a:rPr>
              <a:t>more</a:t>
            </a:r>
            <a:r>
              <a:rPr sz="900" i="1" spc="30" dirty="0">
                <a:latin typeface="Arial"/>
                <a:cs typeface="Arial"/>
              </a:rPr>
              <a:t> </a:t>
            </a:r>
            <a:r>
              <a:rPr sz="900" i="1" spc="-10" dirty="0">
                <a:latin typeface="Arial"/>
                <a:cs typeface="Arial"/>
              </a:rPr>
              <a:t>abstract.</a:t>
            </a:r>
            <a:endParaRPr sz="900">
              <a:latin typeface="Arial"/>
              <a:cs typeface="Arial"/>
            </a:endParaRPr>
          </a:p>
        </p:txBody>
      </p:sp>
      <p:sp>
        <p:nvSpPr>
          <p:cNvPr id="13" name="object 13"/>
          <p:cNvSpPr txBox="1"/>
          <p:nvPr/>
        </p:nvSpPr>
        <p:spPr>
          <a:xfrm>
            <a:off x="482600" y="5398946"/>
            <a:ext cx="842010" cy="482600"/>
          </a:xfrm>
          <a:prstGeom prst="rect">
            <a:avLst/>
          </a:prstGeom>
        </p:spPr>
        <p:txBody>
          <a:bodyPr vert="horz" wrap="square" lIns="0" tIns="12700" rIns="0" bIns="0" rtlCol="0">
            <a:spAutoFit/>
          </a:bodyPr>
          <a:lstStyle/>
          <a:p>
            <a:pPr marL="12700" marR="416559">
              <a:lnSpc>
                <a:spcPct val="100000"/>
              </a:lnSpc>
              <a:spcBef>
                <a:spcPts val="100"/>
              </a:spcBef>
            </a:pPr>
            <a:r>
              <a:rPr sz="1000" dirty="0">
                <a:latin typeface="Arial MT"/>
                <a:cs typeface="Arial MT"/>
              </a:rPr>
              <a:t>Level</a:t>
            </a:r>
            <a:r>
              <a:rPr sz="1000" spc="-25" dirty="0">
                <a:latin typeface="Arial MT"/>
                <a:cs typeface="Arial MT"/>
              </a:rPr>
              <a:t> </a:t>
            </a:r>
            <a:r>
              <a:rPr sz="1000" spc="-50" dirty="0">
                <a:latin typeface="Arial MT"/>
                <a:cs typeface="Arial MT"/>
              </a:rPr>
              <a:t>4 </a:t>
            </a:r>
            <a:r>
              <a:rPr sz="1000" spc="-10" dirty="0">
                <a:latin typeface="Arial MT"/>
                <a:cs typeface="Arial MT"/>
              </a:rPr>
              <a:t>Clear</a:t>
            </a:r>
            <a:endParaRPr sz="1000">
              <a:latin typeface="Arial MT"/>
              <a:cs typeface="Arial MT"/>
            </a:endParaRPr>
          </a:p>
          <a:p>
            <a:pPr marL="12700">
              <a:lnSpc>
                <a:spcPct val="100000"/>
              </a:lnSpc>
            </a:pPr>
            <a:r>
              <a:rPr sz="1000" spc="-10" dirty="0">
                <a:latin typeface="Arial MT"/>
                <a:cs typeface="Arial MT"/>
              </a:rPr>
              <a:t>understanding</a:t>
            </a:r>
            <a:endParaRPr sz="1000">
              <a:latin typeface="Arial MT"/>
              <a:cs typeface="Arial MT"/>
            </a:endParaRPr>
          </a:p>
        </p:txBody>
      </p:sp>
      <p:sp>
        <p:nvSpPr>
          <p:cNvPr id="14" name="object 14"/>
          <p:cNvSpPr txBox="1"/>
          <p:nvPr/>
        </p:nvSpPr>
        <p:spPr>
          <a:xfrm>
            <a:off x="1582096" y="5369940"/>
            <a:ext cx="5521325" cy="1094740"/>
          </a:xfrm>
          <a:prstGeom prst="rect">
            <a:avLst/>
          </a:prstGeom>
        </p:spPr>
        <p:txBody>
          <a:bodyPr vert="horz" wrap="square" lIns="0" tIns="12700" rIns="0" bIns="0" rtlCol="0">
            <a:spAutoFit/>
          </a:bodyPr>
          <a:lstStyle/>
          <a:p>
            <a:pPr marL="12700" marR="5080" algn="just">
              <a:lnSpc>
                <a:spcPct val="122200"/>
              </a:lnSpc>
              <a:spcBef>
                <a:spcPts val="100"/>
              </a:spcBef>
            </a:pPr>
            <a:r>
              <a:rPr sz="900" i="1" spc="-25" dirty="0">
                <a:latin typeface="Arial"/>
                <a:cs typeface="Arial"/>
              </a:rPr>
              <a:t>The</a:t>
            </a:r>
            <a:r>
              <a:rPr sz="900" i="1" spc="35" dirty="0">
                <a:latin typeface="Arial"/>
                <a:cs typeface="Arial"/>
              </a:rPr>
              <a:t> </a:t>
            </a:r>
            <a:r>
              <a:rPr sz="900" i="1" dirty="0">
                <a:latin typeface="Arial"/>
                <a:cs typeface="Arial"/>
              </a:rPr>
              <a:t>response</a:t>
            </a:r>
            <a:r>
              <a:rPr sz="900" i="1" spc="35" dirty="0">
                <a:latin typeface="Arial"/>
                <a:cs typeface="Arial"/>
              </a:rPr>
              <a:t> </a:t>
            </a:r>
            <a:r>
              <a:rPr sz="900" i="1" dirty="0">
                <a:latin typeface="Arial"/>
                <a:cs typeface="Arial"/>
              </a:rPr>
              <a:t>clearly</a:t>
            </a:r>
            <a:r>
              <a:rPr sz="900" i="1" spc="35" dirty="0">
                <a:latin typeface="Arial"/>
                <a:cs typeface="Arial"/>
              </a:rPr>
              <a:t> </a:t>
            </a:r>
            <a:r>
              <a:rPr sz="900" i="1" spc="5" dirty="0">
                <a:latin typeface="Arial"/>
                <a:cs typeface="Arial"/>
              </a:rPr>
              <a:t>understands</a:t>
            </a:r>
            <a:r>
              <a:rPr sz="900" i="1" spc="35" dirty="0">
                <a:latin typeface="Arial"/>
                <a:cs typeface="Arial"/>
              </a:rPr>
              <a:t> </a:t>
            </a:r>
            <a:r>
              <a:rPr sz="900" i="1" spc="15" dirty="0">
                <a:latin typeface="Arial"/>
                <a:cs typeface="Arial"/>
              </a:rPr>
              <a:t>the</a:t>
            </a:r>
            <a:r>
              <a:rPr sz="900" i="1" spc="35" dirty="0">
                <a:latin typeface="Arial"/>
                <a:cs typeface="Arial"/>
              </a:rPr>
              <a:t> </a:t>
            </a:r>
            <a:r>
              <a:rPr sz="900" i="1" spc="30" dirty="0">
                <a:latin typeface="Arial"/>
                <a:cs typeface="Arial"/>
              </a:rPr>
              <a:t>poem</a:t>
            </a:r>
            <a:r>
              <a:rPr sz="900" i="1" spc="35" dirty="0">
                <a:latin typeface="Arial"/>
                <a:cs typeface="Arial"/>
              </a:rPr>
              <a:t> </a:t>
            </a:r>
            <a:r>
              <a:rPr sz="900" i="1" spc="15" dirty="0">
                <a:latin typeface="Arial"/>
                <a:cs typeface="Arial"/>
              </a:rPr>
              <a:t>and</a:t>
            </a:r>
            <a:r>
              <a:rPr sz="900" i="1" spc="35" dirty="0">
                <a:latin typeface="Arial"/>
                <a:cs typeface="Arial"/>
              </a:rPr>
              <a:t> </a:t>
            </a:r>
            <a:r>
              <a:rPr sz="900" i="1" spc="15" dirty="0">
                <a:latin typeface="Arial"/>
                <a:cs typeface="Arial"/>
              </a:rPr>
              <a:t>the</a:t>
            </a:r>
            <a:r>
              <a:rPr sz="900" i="1" spc="35" dirty="0">
                <a:latin typeface="Arial"/>
                <a:cs typeface="Arial"/>
              </a:rPr>
              <a:t> </a:t>
            </a:r>
            <a:r>
              <a:rPr sz="900" i="1" spc="10" dirty="0">
                <a:latin typeface="Arial"/>
                <a:cs typeface="Arial"/>
              </a:rPr>
              <a:t>question.</a:t>
            </a:r>
            <a:r>
              <a:rPr sz="900" i="1" spc="-15" dirty="0">
                <a:latin typeface="Arial"/>
                <a:cs typeface="Arial"/>
              </a:rPr>
              <a:t> </a:t>
            </a:r>
            <a:r>
              <a:rPr sz="900" i="1" spc="-5" dirty="0">
                <a:latin typeface="Arial"/>
                <a:cs typeface="Arial"/>
              </a:rPr>
              <a:t>Their</a:t>
            </a:r>
            <a:r>
              <a:rPr sz="900" i="1" spc="35" dirty="0">
                <a:latin typeface="Arial"/>
                <a:cs typeface="Arial"/>
              </a:rPr>
              <a:t> </a:t>
            </a:r>
            <a:r>
              <a:rPr sz="900" i="1" dirty="0">
                <a:latin typeface="Arial"/>
                <a:cs typeface="Arial"/>
              </a:rPr>
              <a:t>explanations</a:t>
            </a:r>
            <a:r>
              <a:rPr sz="900" i="1" spc="35" dirty="0">
                <a:latin typeface="Arial"/>
                <a:cs typeface="Arial"/>
              </a:rPr>
              <a:t> </a:t>
            </a:r>
            <a:r>
              <a:rPr sz="900" i="1" spc="-10" dirty="0">
                <a:latin typeface="Arial"/>
                <a:cs typeface="Arial"/>
              </a:rPr>
              <a:t>are</a:t>
            </a:r>
            <a:r>
              <a:rPr sz="900" i="1" spc="35" dirty="0">
                <a:latin typeface="Arial"/>
                <a:cs typeface="Arial"/>
              </a:rPr>
              <a:t> </a:t>
            </a:r>
            <a:r>
              <a:rPr sz="900" i="1" spc="20" dirty="0">
                <a:latin typeface="Arial"/>
                <a:cs typeface="Arial"/>
              </a:rPr>
              <a:t>complete</a:t>
            </a:r>
            <a:r>
              <a:rPr sz="900" i="1" spc="35" dirty="0">
                <a:latin typeface="Arial"/>
                <a:cs typeface="Arial"/>
              </a:rPr>
              <a:t> </a:t>
            </a:r>
            <a:r>
              <a:rPr sz="900" i="1" spc="15" dirty="0">
                <a:latin typeface="Arial"/>
                <a:cs typeface="Arial"/>
              </a:rPr>
              <a:t>and</a:t>
            </a:r>
            <a:r>
              <a:rPr sz="900" i="1" spc="35" dirty="0">
                <a:latin typeface="Arial"/>
                <a:cs typeface="Arial"/>
              </a:rPr>
              <a:t> </a:t>
            </a:r>
            <a:r>
              <a:rPr sz="900" i="1" spc="25" dirty="0">
                <a:latin typeface="Arial"/>
                <a:cs typeface="Arial"/>
              </a:rPr>
              <a:t>don’t</a:t>
            </a:r>
            <a:r>
              <a:rPr sz="900" i="1" spc="15" dirty="0">
                <a:latin typeface="Arial"/>
                <a:cs typeface="Arial"/>
              </a:rPr>
              <a:t> </a:t>
            </a:r>
            <a:r>
              <a:rPr sz="900" i="1" spc="-5" dirty="0">
                <a:latin typeface="Arial"/>
                <a:cs typeface="Arial"/>
              </a:rPr>
              <a:t>leave</a:t>
            </a:r>
            <a:r>
              <a:rPr sz="900" i="1" spc="15" dirty="0">
                <a:latin typeface="Arial"/>
                <a:cs typeface="Arial"/>
              </a:rPr>
              <a:t> </a:t>
            </a:r>
            <a:r>
              <a:rPr sz="900" i="1" spc="-10" dirty="0">
                <a:latin typeface="Arial"/>
                <a:cs typeface="Arial"/>
              </a:rPr>
              <a:t>any</a:t>
            </a:r>
            <a:r>
              <a:rPr sz="900" i="1" spc="15" dirty="0">
                <a:latin typeface="Arial"/>
                <a:cs typeface="Arial"/>
              </a:rPr>
              <a:t> </a:t>
            </a:r>
            <a:r>
              <a:rPr sz="900" i="1" spc="-5" dirty="0">
                <a:latin typeface="Arial"/>
                <a:cs typeface="Arial"/>
              </a:rPr>
              <a:t>ideas</a:t>
            </a:r>
            <a:r>
              <a:rPr sz="900" i="1" spc="15" dirty="0">
                <a:latin typeface="Arial"/>
                <a:cs typeface="Arial"/>
              </a:rPr>
              <a:t> </a:t>
            </a:r>
            <a:r>
              <a:rPr sz="900" i="1" spc="10" dirty="0">
                <a:latin typeface="Arial"/>
                <a:cs typeface="Arial"/>
              </a:rPr>
              <a:t>unexplained.</a:t>
            </a:r>
            <a:r>
              <a:rPr sz="900" i="1" spc="-30" dirty="0">
                <a:latin typeface="Arial"/>
                <a:cs typeface="Arial"/>
              </a:rPr>
              <a:t> </a:t>
            </a:r>
            <a:r>
              <a:rPr sz="900" i="1" spc="-25" dirty="0">
                <a:latin typeface="Arial"/>
                <a:cs typeface="Arial"/>
              </a:rPr>
              <a:t>The</a:t>
            </a:r>
            <a:r>
              <a:rPr sz="900" i="1" spc="15" dirty="0">
                <a:latin typeface="Arial"/>
                <a:cs typeface="Arial"/>
              </a:rPr>
              <a:t> </a:t>
            </a:r>
            <a:r>
              <a:rPr sz="900" i="1" dirty="0">
                <a:latin typeface="Arial"/>
                <a:cs typeface="Arial"/>
              </a:rPr>
              <a:t>response</a:t>
            </a:r>
            <a:r>
              <a:rPr sz="900" i="1" spc="15" dirty="0">
                <a:latin typeface="Arial"/>
                <a:cs typeface="Arial"/>
              </a:rPr>
              <a:t> </a:t>
            </a:r>
            <a:r>
              <a:rPr sz="900" i="1" dirty="0">
                <a:latin typeface="Arial"/>
                <a:cs typeface="Arial"/>
              </a:rPr>
              <a:t>knows</a:t>
            </a:r>
            <a:r>
              <a:rPr sz="900" i="1" spc="15" dirty="0">
                <a:latin typeface="Arial"/>
                <a:cs typeface="Arial"/>
              </a:rPr>
              <a:t> the </a:t>
            </a:r>
            <a:r>
              <a:rPr sz="900" i="1" spc="30" dirty="0">
                <a:latin typeface="Arial"/>
                <a:cs typeface="Arial"/>
              </a:rPr>
              <a:t>poem</a:t>
            </a:r>
            <a:r>
              <a:rPr sz="900" i="1" spc="15" dirty="0">
                <a:latin typeface="Arial"/>
                <a:cs typeface="Arial"/>
              </a:rPr>
              <a:t> </a:t>
            </a:r>
            <a:r>
              <a:rPr sz="900" i="1" spc="-15" dirty="0">
                <a:latin typeface="Arial"/>
                <a:cs typeface="Arial"/>
              </a:rPr>
              <a:t>is</a:t>
            </a:r>
            <a:r>
              <a:rPr sz="900" i="1" spc="15" dirty="0">
                <a:latin typeface="Arial"/>
                <a:cs typeface="Arial"/>
              </a:rPr>
              <a:t> </a:t>
            </a:r>
            <a:r>
              <a:rPr sz="900" i="1" spc="-20" dirty="0">
                <a:latin typeface="Arial"/>
                <a:cs typeface="Arial"/>
              </a:rPr>
              <a:t>a</a:t>
            </a:r>
            <a:r>
              <a:rPr sz="900" i="1" spc="15" dirty="0">
                <a:latin typeface="Arial"/>
                <a:cs typeface="Arial"/>
              </a:rPr>
              <a:t> </a:t>
            </a:r>
            <a:r>
              <a:rPr sz="900" i="1" spc="20" dirty="0">
                <a:latin typeface="Arial"/>
                <a:cs typeface="Arial"/>
              </a:rPr>
              <a:t>purposeful</a:t>
            </a:r>
            <a:r>
              <a:rPr sz="900" i="1" spc="15" dirty="0">
                <a:latin typeface="Arial"/>
                <a:cs typeface="Arial"/>
              </a:rPr>
              <a:t> </a:t>
            </a:r>
            <a:r>
              <a:rPr sz="900" i="1" spc="10" dirty="0">
                <a:latin typeface="Arial"/>
                <a:cs typeface="Arial"/>
              </a:rPr>
              <a:t>construction</a:t>
            </a:r>
            <a:r>
              <a:rPr sz="900" i="1" spc="15" dirty="0">
                <a:latin typeface="Arial"/>
                <a:cs typeface="Arial"/>
              </a:rPr>
              <a:t> </a:t>
            </a:r>
            <a:r>
              <a:rPr sz="900" i="1" spc="20" dirty="0">
                <a:latin typeface="Arial"/>
                <a:cs typeface="Arial"/>
              </a:rPr>
              <a:t>by</a:t>
            </a:r>
            <a:r>
              <a:rPr sz="900" i="1" spc="15" dirty="0">
                <a:latin typeface="Arial"/>
                <a:cs typeface="Arial"/>
              </a:rPr>
              <a:t> </a:t>
            </a:r>
            <a:r>
              <a:rPr sz="900" i="1" spc="-20" dirty="0">
                <a:latin typeface="Arial"/>
                <a:cs typeface="Arial"/>
              </a:rPr>
              <a:t>a</a:t>
            </a:r>
            <a:r>
              <a:rPr sz="900" i="1" spc="15" dirty="0">
                <a:latin typeface="Arial"/>
                <a:cs typeface="Arial"/>
              </a:rPr>
              <a:t> </a:t>
            </a:r>
            <a:r>
              <a:rPr sz="900" i="1" spc="30" dirty="0">
                <a:latin typeface="Arial"/>
                <a:cs typeface="Arial"/>
              </a:rPr>
              <a:t>poet</a:t>
            </a:r>
            <a:r>
              <a:rPr sz="900" i="1" spc="15" dirty="0">
                <a:latin typeface="Arial"/>
                <a:cs typeface="Arial"/>
              </a:rPr>
              <a:t> </a:t>
            </a:r>
            <a:r>
              <a:rPr sz="900" i="1" spc="-360" dirty="0">
                <a:latin typeface="Arial"/>
                <a:cs typeface="Arial"/>
              </a:rPr>
              <a:t>—</a:t>
            </a:r>
            <a:r>
              <a:rPr sz="900" i="1" spc="15" dirty="0">
                <a:latin typeface="Arial"/>
                <a:cs typeface="Arial"/>
              </a:rPr>
              <a:t> </a:t>
            </a:r>
            <a:r>
              <a:rPr sz="900" i="1" spc="5" dirty="0">
                <a:latin typeface="Arial"/>
                <a:cs typeface="Arial"/>
              </a:rPr>
              <a:t>they </a:t>
            </a:r>
            <a:r>
              <a:rPr sz="900" i="1" spc="-10" dirty="0">
                <a:latin typeface="Arial"/>
                <a:cs typeface="Arial"/>
              </a:rPr>
              <a:t>are</a:t>
            </a:r>
            <a:r>
              <a:rPr sz="900" i="1" spc="-25" dirty="0">
                <a:latin typeface="Arial"/>
                <a:cs typeface="Arial"/>
              </a:rPr>
              <a:t> </a:t>
            </a:r>
            <a:r>
              <a:rPr sz="900" i="1" spc="10" dirty="0">
                <a:latin typeface="Arial"/>
                <a:cs typeface="Arial"/>
              </a:rPr>
              <a:t>fully</a:t>
            </a:r>
            <a:r>
              <a:rPr sz="900" i="1" spc="-25" dirty="0">
                <a:latin typeface="Arial"/>
                <a:cs typeface="Arial"/>
              </a:rPr>
              <a:t> </a:t>
            </a:r>
            <a:r>
              <a:rPr sz="900" i="1" spc="-10" dirty="0">
                <a:latin typeface="Arial"/>
                <a:cs typeface="Arial"/>
              </a:rPr>
              <a:t>aware</a:t>
            </a:r>
            <a:r>
              <a:rPr sz="900" i="1" spc="-25" dirty="0">
                <a:latin typeface="Arial"/>
                <a:cs typeface="Arial"/>
              </a:rPr>
              <a:t> </a:t>
            </a:r>
            <a:r>
              <a:rPr sz="900" i="1" spc="10" dirty="0">
                <a:latin typeface="Arial"/>
                <a:cs typeface="Arial"/>
              </a:rPr>
              <a:t>that</a:t>
            </a:r>
            <a:r>
              <a:rPr sz="900" i="1" spc="-25" dirty="0">
                <a:latin typeface="Arial"/>
                <a:cs typeface="Arial"/>
              </a:rPr>
              <a:t> </a:t>
            </a:r>
            <a:r>
              <a:rPr sz="900" i="1" spc="15" dirty="0">
                <a:latin typeface="Arial"/>
                <a:cs typeface="Arial"/>
              </a:rPr>
              <a:t>the</a:t>
            </a:r>
            <a:r>
              <a:rPr sz="900" i="1" spc="-25" dirty="0">
                <a:latin typeface="Arial"/>
                <a:cs typeface="Arial"/>
              </a:rPr>
              <a:t> </a:t>
            </a:r>
            <a:r>
              <a:rPr sz="900" i="1" spc="30" dirty="0">
                <a:latin typeface="Arial"/>
                <a:cs typeface="Arial"/>
              </a:rPr>
              <a:t>poem</a:t>
            </a:r>
            <a:r>
              <a:rPr sz="900" i="1" spc="-25" dirty="0">
                <a:latin typeface="Arial"/>
                <a:cs typeface="Arial"/>
              </a:rPr>
              <a:t> was </a:t>
            </a:r>
            <a:r>
              <a:rPr sz="900" i="1" spc="10" dirty="0">
                <a:latin typeface="Arial"/>
                <a:cs typeface="Arial"/>
              </a:rPr>
              <a:t>written</a:t>
            </a:r>
            <a:r>
              <a:rPr sz="900" i="1" spc="-25" dirty="0">
                <a:latin typeface="Arial"/>
                <a:cs typeface="Arial"/>
              </a:rPr>
              <a:t> </a:t>
            </a:r>
            <a:r>
              <a:rPr sz="900" i="1" spc="30" dirty="0">
                <a:latin typeface="Arial"/>
                <a:cs typeface="Arial"/>
              </a:rPr>
              <a:t>to</a:t>
            </a:r>
            <a:r>
              <a:rPr sz="900" i="1" spc="-25" dirty="0">
                <a:latin typeface="Arial"/>
                <a:cs typeface="Arial"/>
              </a:rPr>
              <a:t> </a:t>
            </a:r>
            <a:r>
              <a:rPr sz="900" i="1" spc="5" dirty="0">
                <a:latin typeface="Arial"/>
                <a:cs typeface="Arial"/>
              </a:rPr>
              <a:t>present</a:t>
            </a:r>
            <a:r>
              <a:rPr sz="900" i="1" spc="-25" dirty="0">
                <a:latin typeface="Arial"/>
                <a:cs typeface="Arial"/>
              </a:rPr>
              <a:t> </a:t>
            </a:r>
            <a:r>
              <a:rPr sz="900" i="1" spc="-20" dirty="0">
                <a:latin typeface="Arial"/>
                <a:cs typeface="Arial"/>
              </a:rPr>
              <a:t>a</a:t>
            </a:r>
            <a:r>
              <a:rPr sz="900" i="1" spc="-25" dirty="0">
                <a:latin typeface="Arial"/>
                <a:cs typeface="Arial"/>
              </a:rPr>
              <a:t> </a:t>
            </a:r>
            <a:r>
              <a:rPr sz="900" i="1" spc="10" dirty="0">
                <a:latin typeface="Arial"/>
                <a:cs typeface="Arial"/>
              </a:rPr>
              <a:t>particular</a:t>
            </a:r>
            <a:r>
              <a:rPr sz="900" i="1" spc="-25" dirty="0">
                <a:latin typeface="Arial"/>
                <a:cs typeface="Arial"/>
              </a:rPr>
              <a:t> </a:t>
            </a:r>
            <a:r>
              <a:rPr sz="900" i="1" spc="5" dirty="0">
                <a:latin typeface="Arial"/>
                <a:cs typeface="Arial"/>
              </a:rPr>
              <a:t>idea.</a:t>
            </a:r>
            <a:endParaRPr sz="900">
              <a:latin typeface="Arial"/>
              <a:cs typeface="Arial"/>
            </a:endParaRPr>
          </a:p>
          <a:p>
            <a:pPr marL="12700" marR="5080" algn="just">
              <a:lnSpc>
                <a:spcPct val="122200"/>
              </a:lnSpc>
              <a:spcBef>
                <a:spcPts val="500"/>
              </a:spcBef>
            </a:pPr>
            <a:r>
              <a:rPr sz="900" i="1" spc="-10" dirty="0">
                <a:latin typeface="Arial"/>
                <a:cs typeface="Arial"/>
              </a:rPr>
              <a:t>There</a:t>
            </a:r>
            <a:r>
              <a:rPr sz="900" i="1" spc="25" dirty="0">
                <a:latin typeface="Arial"/>
                <a:cs typeface="Arial"/>
              </a:rPr>
              <a:t> </a:t>
            </a:r>
            <a:r>
              <a:rPr sz="900" i="1" dirty="0">
                <a:latin typeface="Arial"/>
                <a:cs typeface="Arial"/>
              </a:rPr>
              <a:t>is</a:t>
            </a:r>
            <a:r>
              <a:rPr sz="900" i="1" spc="25" dirty="0">
                <a:latin typeface="Arial"/>
                <a:cs typeface="Arial"/>
              </a:rPr>
              <a:t> </a:t>
            </a:r>
            <a:r>
              <a:rPr sz="900" i="1" dirty="0">
                <a:latin typeface="Arial"/>
                <a:cs typeface="Arial"/>
              </a:rPr>
              <a:t>a</a:t>
            </a:r>
            <a:r>
              <a:rPr sz="900" i="1" spc="30" dirty="0">
                <a:latin typeface="Arial"/>
                <a:cs typeface="Arial"/>
              </a:rPr>
              <a:t> </a:t>
            </a:r>
            <a:r>
              <a:rPr sz="900" i="1" dirty="0">
                <a:latin typeface="Arial"/>
                <a:cs typeface="Arial"/>
              </a:rPr>
              <a:t>‘Clear</a:t>
            </a:r>
            <a:r>
              <a:rPr sz="900" i="1" spc="25" dirty="0">
                <a:latin typeface="Arial"/>
                <a:cs typeface="Arial"/>
              </a:rPr>
              <a:t> </a:t>
            </a:r>
            <a:r>
              <a:rPr sz="900" i="1" dirty="0">
                <a:latin typeface="Arial"/>
                <a:cs typeface="Arial"/>
              </a:rPr>
              <a:t>Understanding’</a:t>
            </a:r>
            <a:r>
              <a:rPr sz="900" i="1" spc="25" dirty="0">
                <a:latin typeface="Arial"/>
                <a:cs typeface="Arial"/>
              </a:rPr>
              <a:t> </a:t>
            </a:r>
            <a:r>
              <a:rPr sz="900" i="1" dirty="0">
                <a:latin typeface="Arial"/>
                <a:cs typeface="Arial"/>
              </a:rPr>
              <a:t>when</a:t>
            </a:r>
            <a:r>
              <a:rPr sz="900" i="1" spc="25" dirty="0">
                <a:latin typeface="Arial"/>
                <a:cs typeface="Arial"/>
              </a:rPr>
              <a:t> </a:t>
            </a:r>
            <a:r>
              <a:rPr sz="900" i="1" dirty="0">
                <a:latin typeface="Arial"/>
                <a:cs typeface="Arial"/>
              </a:rPr>
              <a:t>it</a:t>
            </a:r>
            <a:r>
              <a:rPr sz="900" i="1" spc="30" dirty="0">
                <a:latin typeface="Arial"/>
                <a:cs typeface="Arial"/>
              </a:rPr>
              <a:t> </a:t>
            </a:r>
            <a:r>
              <a:rPr sz="900" i="1" dirty="0">
                <a:latin typeface="Arial"/>
                <a:cs typeface="Arial"/>
              </a:rPr>
              <a:t>comes</a:t>
            </a:r>
            <a:r>
              <a:rPr sz="900" i="1" spc="25" dirty="0">
                <a:latin typeface="Arial"/>
                <a:cs typeface="Arial"/>
              </a:rPr>
              <a:t> </a:t>
            </a:r>
            <a:r>
              <a:rPr sz="900" i="1" dirty="0">
                <a:latin typeface="Arial"/>
                <a:cs typeface="Arial"/>
              </a:rPr>
              <a:t>to</a:t>
            </a:r>
            <a:r>
              <a:rPr sz="900" i="1" spc="25" dirty="0">
                <a:latin typeface="Arial"/>
                <a:cs typeface="Arial"/>
              </a:rPr>
              <a:t> </a:t>
            </a:r>
            <a:r>
              <a:rPr sz="900" i="1" dirty="0">
                <a:latin typeface="Arial"/>
                <a:cs typeface="Arial"/>
              </a:rPr>
              <a:t>words, techniques,</a:t>
            </a:r>
            <a:r>
              <a:rPr sz="900" i="1" spc="-5" dirty="0">
                <a:latin typeface="Arial"/>
                <a:cs typeface="Arial"/>
              </a:rPr>
              <a:t> </a:t>
            </a:r>
            <a:r>
              <a:rPr sz="900" i="1" dirty="0">
                <a:latin typeface="Arial"/>
                <a:cs typeface="Arial"/>
              </a:rPr>
              <a:t>and</a:t>
            </a:r>
            <a:r>
              <a:rPr sz="900" i="1" spc="25" dirty="0">
                <a:latin typeface="Arial"/>
                <a:cs typeface="Arial"/>
              </a:rPr>
              <a:t> </a:t>
            </a:r>
            <a:r>
              <a:rPr sz="900" i="1" dirty="0">
                <a:latin typeface="Arial"/>
                <a:cs typeface="Arial"/>
              </a:rPr>
              <a:t>themes</a:t>
            </a:r>
            <a:r>
              <a:rPr sz="900" i="1" spc="30" dirty="0">
                <a:latin typeface="Arial"/>
                <a:cs typeface="Arial"/>
              </a:rPr>
              <a:t> </a:t>
            </a:r>
            <a:r>
              <a:rPr sz="900" i="1" dirty="0">
                <a:latin typeface="Arial"/>
                <a:cs typeface="Arial"/>
              </a:rPr>
              <a:t>that</a:t>
            </a:r>
            <a:r>
              <a:rPr sz="900" i="1" spc="25" dirty="0">
                <a:latin typeface="Arial"/>
                <a:cs typeface="Arial"/>
              </a:rPr>
              <a:t> </a:t>
            </a:r>
            <a:r>
              <a:rPr sz="900" i="1" dirty="0">
                <a:latin typeface="Arial"/>
                <a:cs typeface="Arial"/>
              </a:rPr>
              <a:t>are</a:t>
            </a:r>
            <a:r>
              <a:rPr sz="900" i="1" spc="25" dirty="0">
                <a:latin typeface="Arial"/>
                <a:cs typeface="Arial"/>
              </a:rPr>
              <a:t> </a:t>
            </a:r>
            <a:r>
              <a:rPr sz="900" i="1" dirty="0">
                <a:latin typeface="Arial"/>
                <a:cs typeface="Arial"/>
              </a:rPr>
              <a:t>quoted</a:t>
            </a:r>
            <a:r>
              <a:rPr sz="900" i="1" spc="30" dirty="0">
                <a:latin typeface="Arial"/>
                <a:cs typeface="Arial"/>
              </a:rPr>
              <a:t> </a:t>
            </a:r>
            <a:r>
              <a:rPr sz="900" i="1" dirty="0">
                <a:latin typeface="Arial"/>
                <a:cs typeface="Arial"/>
              </a:rPr>
              <a:t>and</a:t>
            </a:r>
            <a:r>
              <a:rPr sz="900" i="1" spc="25" dirty="0">
                <a:latin typeface="Arial"/>
                <a:cs typeface="Arial"/>
              </a:rPr>
              <a:t> </a:t>
            </a:r>
            <a:r>
              <a:rPr sz="900" i="1" spc="-20" dirty="0">
                <a:latin typeface="Arial"/>
                <a:cs typeface="Arial"/>
              </a:rPr>
              <a:t>they </a:t>
            </a:r>
            <a:r>
              <a:rPr sz="900" i="1" dirty="0">
                <a:latin typeface="Arial"/>
                <a:cs typeface="Arial"/>
              </a:rPr>
              <a:t>are</a:t>
            </a:r>
            <a:r>
              <a:rPr sz="900" i="1" spc="40" dirty="0">
                <a:latin typeface="Arial"/>
                <a:cs typeface="Arial"/>
              </a:rPr>
              <a:t> </a:t>
            </a:r>
            <a:r>
              <a:rPr sz="900" i="1" dirty="0">
                <a:latin typeface="Arial"/>
                <a:cs typeface="Arial"/>
              </a:rPr>
              <a:t>explained</a:t>
            </a:r>
            <a:r>
              <a:rPr sz="900" i="1" spc="40" dirty="0">
                <a:latin typeface="Arial"/>
                <a:cs typeface="Arial"/>
              </a:rPr>
              <a:t> </a:t>
            </a:r>
            <a:r>
              <a:rPr sz="900" i="1" dirty="0">
                <a:latin typeface="Arial"/>
                <a:cs typeface="Arial"/>
              </a:rPr>
              <a:t>with</a:t>
            </a:r>
            <a:r>
              <a:rPr sz="900" i="1" spc="40" dirty="0">
                <a:latin typeface="Arial"/>
                <a:cs typeface="Arial"/>
              </a:rPr>
              <a:t> </a:t>
            </a:r>
            <a:r>
              <a:rPr sz="900" i="1" dirty="0">
                <a:latin typeface="Arial"/>
                <a:cs typeface="Arial"/>
              </a:rPr>
              <a:t>reference</a:t>
            </a:r>
            <a:r>
              <a:rPr sz="900" i="1" spc="45" dirty="0">
                <a:latin typeface="Arial"/>
                <a:cs typeface="Arial"/>
              </a:rPr>
              <a:t> </a:t>
            </a:r>
            <a:r>
              <a:rPr sz="900" i="1" dirty="0">
                <a:latin typeface="Arial"/>
                <a:cs typeface="Arial"/>
              </a:rPr>
              <a:t>to</a:t>
            </a:r>
            <a:r>
              <a:rPr sz="900" i="1" spc="40" dirty="0">
                <a:latin typeface="Arial"/>
                <a:cs typeface="Arial"/>
              </a:rPr>
              <a:t> </a:t>
            </a:r>
            <a:r>
              <a:rPr sz="900" i="1" dirty="0">
                <a:latin typeface="Arial"/>
                <a:cs typeface="Arial"/>
              </a:rPr>
              <a:t>symbols</a:t>
            </a:r>
            <a:r>
              <a:rPr sz="900" i="1" spc="40" dirty="0">
                <a:latin typeface="Arial"/>
                <a:cs typeface="Arial"/>
              </a:rPr>
              <a:t> </a:t>
            </a:r>
            <a:r>
              <a:rPr sz="900" i="1" dirty="0">
                <a:latin typeface="Arial"/>
                <a:cs typeface="Arial"/>
              </a:rPr>
              <a:t>and</a:t>
            </a:r>
            <a:r>
              <a:rPr sz="900" i="1" spc="45" dirty="0">
                <a:latin typeface="Arial"/>
                <a:cs typeface="Arial"/>
              </a:rPr>
              <a:t> </a:t>
            </a:r>
            <a:r>
              <a:rPr sz="900" i="1" dirty="0">
                <a:latin typeface="Arial"/>
                <a:cs typeface="Arial"/>
              </a:rPr>
              <a:t>connotations.</a:t>
            </a:r>
            <a:r>
              <a:rPr sz="900" i="1" spc="10" dirty="0">
                <a:latin typeface="Arial"/>
                <a:cs typeface="Arial"/>
              </a:rPr>
              <a:t> </a:t>
            </a:r>
            <a:r>
              <a:rPr sz="900" i="1" dirty="0">
                <a:latin typeface="Arial"/>
                <a:cs typeface="Arial"/>
              </a:rPr>
              <a:t>It</a:t>
            </a:r>
            <a:r>
              <a:rPr sz="900" i="1" spc="40" dirty="0">
                <a:latin typeface="Arial"/>
                <a:cs typeface="Arial"/>
              </a:rPr>
              <a:t> </a:t>
            </a:r>
            <a:r>
              <a:rPr sz="900" i="1" dirty="0">
                <a:latin typeface="Arial"/>
                <a:cs typeface="Arial"/>
              </a:rPr>
              <a:t>will</a:t>
            </a:r>
            <a:r>
              <a:rPr sz="900" i="1" spc="45" dirty="0">
                <a:latin typeface="Arial"/>
                <a:cs typeface="Arial"/>
              </a:rPr>
              <a:t> </a:t>
            </a:r>
            <a:r>
              <a:rPr sz="900" i="1" dirty="0">
                <a:latin typeface="Arial"/>
                <a:cs typeface="Arial"/>
              </a:rPr>
              <a:t>also</a:t>
            </a:r>
            <a:r>
              <a:rPr sz="900" i="1" spc="40" dirty="0">
                <a:latin typeface="Arial"/>
                <a:cs typeface="Arial"/>
              </a:rPr>
              <a:t> </a:t>
            </a:r>
            <a:r>
              <a:rPr sz="900" i="1" dirty="0">
                <a:latin typeface="Arial"/>
                <a:cs typeface="Arial"/>
              </a:rPr>
              <a:t>explain</a:t>
            </a:r>
            <a:r>
              <a:rPr sz="900" i="1" spc="40" dirty="0">
                <a:latin typeface="Arial"/>
                <a:cs typeface="Arial"/>
              </a:rPr>
              <a:t> </a:t>
            </a:r>
            <a:r>
              <a:rPr sz="900" i="1" dirty="0">
                <a:latin typeface="Arial"/>
                <a:cs typeface="Arial"/>
              </a:rPr>
              <a:t>the</a:t>
            </a:r>
            <a:r>
              <a:rPr sz="900" i="1" spc="40" dirty="0">
                <a:latin typeface="Arial"/>
                <a:cs typeface="Arial"/>
              </a:rPr>
              <a:t> </a:t>
            </a:r>
            <a:r>
              <a:rPr sz="900" i="1" dirty="0">
                <a:latin typeface="Arial"/>
                <a:cs typeface="Arial"/>
              </a:rPr>
              <a:t>poet’s</a:t>
            </a:r>
            <a:r>
              <a:rPr sz="900" i="1" spc="45" dirty="0">
                <a:latin typeface="Arial"/>
                <a:cs typeface="Arial"/>
              </a:rPr>
              <a:t> </a:t>
            </a:r>
            <a:r>
              <a:rPr sz="900" i="1" dirty="0">
                <a:latin typeface="Arial"/>
                <a:cs typeface="Arial"/>
              </a:rPr>
              <a:t>choices</a:t>
            </a:r>
            <a:r>
              <a:rPr sz="900" i="1" spc="40" dirty="0">
                <a:latin typeface="Arial"/>
                <a:cs typeface="Arial"/>
              </a:rPr>
              <a:t> </a:t>
            </a:r>
            <a:r>
              <a:rPr sz="900" i="1" dirty="0">
                <a:latin typeface="Arial"/>
                <a:cs typeface="Arial"/>
              </a:rPr>
              <a:t>and</a:t>
            </a:r>
            <a:r>
              <a:rPr sz="900" i="1" spc="40" dirty="0">
                <a:latin typeface="Arial"/>
                <a:cs typeface="Arial"/>
              </a:rPr>
              <a:t> </a:t>
            </a:r>
            <a:r>
              <a:rPr sz="900" i="1" dirty="0">
                <a:latin typeface="Arial"/>
                <a:cs typeface="Arial"/>
              </a:rPr>
              <a:t>how</a:t>
            </a:r>
            <a:r>
              <a:rPr sz="900" i="1" spc="45" dirty="0">
                <a:latin typeface="Arial"/>
                <a:cs typeface="Arial"/>
              </a:rPr>
              <a:t> </a:t>
            </a:r>
            <a:r>
              <a:rPr sz="900" i="1" spc="-25" dirty="0">
                <a:latin typeface="Arial"/>
                <a:cs typeface="Arial"/>
              </a:rPr>
              <a:t>it </a:t>
            </a:r>
            <a:r>
              <a:rPr sz="900" i="1" dirty="0">
                <a:latin typeface="Arial"/>
                <a:cs typeface="Arial"/>
              </a:rPr>
              <a:t>might</a:t>
            </a:r>
            <a:r>
              <a:rPr sz="900" i="1" spc="35" dirty="0">
                <a:latin typeface="Arial"/>
                <a:cs typeface="Arial"/>
              </a:rPr>
              <a:t> </a:t>
            </a:r>
            <a:r>
              <a:rPr sz="900" i="1" dirty="0">
                <a:latin typeface="Arial"/>
                <a:cs typeface="Arial"/>
              </a:rPr>
              <a:t>link</a:t>
            </a:r>
            <a:r>
              <a:rPr sz="900" i="1" spc="35" dirty="0">
                <a:latin typeface="Arial"/>
                <a:cs typeface="Arial"/>
              </a:rPr>
              <a:t> </a:t>
            </a:r>
            <a:r>
              <a:rPr sz="900" i="1" dirty="0">
                <a:latin typeface="Arial"/>
                <a:cs typeface="Arial"/>
              </a:rPr>
              <a:t>to</a:t>
            </a:r>
            <a:r>
              <a:rPr sz="900" i="1" spc="40" dirty="0">
                <a:latin typeface="Arial"/>
                <a:cs typeface="Arial"/>
              </a:rPr>
              <a:t> </a:t>
            </a:r>
            <a:r>
              <a:rPr sz="900" i="1" dirty="0">
                <a:latin typeface="Arial"/>
                <a:cs typeface="Arial"/>
              </a:rPr>
              <a:t>a</a:t>
            </a:r>
            <a:r>
              <a:rPr sz="900" i="1" spc="35" dirty="0">
                <a:latin typeface="Arial"/>
                <a:cs typeface="Arial"/>
              </a:rPr>
              <a:t> </a:t>
            </a:r>
            <a:r>
              <a:rPr sz="900" i="1" dirty="0">
                <a:latin typeface="Arial"/>
                <a:cs typeface="Arial"/>
              </a:rPr>
              <a:t>possible</a:t>
            </a:r>
            <a:r>
              <a:rPr sz="900" i="1" spc="35" dirty="0">
                <a:latin typeface="Arial"/>
                <a:cs typeface="Arial"/>
              </a:rPr>
              <a:t> </a:t>
            </a:r>
            <a:r>
              <a:rPr sz="900" i="1" dirty="0">
                <a:latin typeface="Arial"/>
                <a:cs typeface="Arial"/>
              </a:rPr>
              <a:t>purpose</a:t>
            </a:r>
            <a:r>
              <a:rPr sz="900" i="1" spc="40" dirty="0">
                <a:latin typeface="Arial"/>
                <a:cs typeface="Arial"/>
              </a:rPr>
              <a:t> </a:t>
            </a:r>
            <a:r>
              <a:rPr sz="900" i="1" dirty="0">
                <a:latin typeface="Arial"/>
                <a:cs typeface="Arial"/>
              </a:rPr>
              <a:t>of</a:t>
            </a:r>
            <a:r>
              <a:rPr sz="900" i="1" spc="60" dirty="0">
                <a:latin typeface="Arial"/>
                <a:cs typeface="Arial"/>
              </a:rPr>
              <a:t> </a:t>
            </a:r>
            <a:r>
              <a:rPr sz="900" i="1" dirty="0">
                <a:latin typeface="Arial"/>
                <a:cs typeface="Arial"/>
              </a:rPr>
              <a:t>the</a:t>
            </a:r>
            <a:r>
              <a:rPr sz="900" i="1" spc="40" dirty="0">
                <a:latin typeface="Arial"/>
                <a:cs typeface="Arial"/>
              </a:rPr>
              <a:t> </a:t>
            </a:r>
            <a:r>
              <a:rPr sz="900" i="1" dirty="0">
                <a:latin typeface="Arial"/>
                <a:cs typeface="Arial"/>
              </a:rPr>
              <a:t>poem. It</a:t>
            </a:r>
            <a:r>
              <a:rPr sz="900" i="1" spc="35" dirty="0">
                <a:latin typeface="Arial"/>
                <a:cs typeface="Arial"/>
              </a:rPr>
              <a:t> </a:t>
            </a:r>
            <a:r>
              <a:rPr sz="900" i="1" dirty="0">
                <a:latin typeface="Arial"/>
                <a:cs typeface="Arial"/>
              </a:rPr>
              <a:t>is</a:t>
            </a:r>
            <a:r>
              <a:rPr sz="900" i="1" spc="35" dirty="0">
                <a:latin typeface="Arial"/>
                <a:cs typeface="Arial"/>
              </a:rPr>
              <a:t> </a:t>
            </a:r>
            <a:r>
              <a:rPr sz="900" i="1" dirty="0">
                <a:latin typeface="Arial"/>
                <a:cs typeface="Arial"/>
              </a:rPr>
              <a:t>zooming</a:t>
            </a:r>
            <a:r>
              <a:rPr sz="900" i="1" spc="40" dirty="0">
                <a:latin typeface="Arial"/>
                <a:cs typeface="Arial"/>
              </a:rPr>
              <a:t> </a:t>
            </a:r>
            <a:r>
              <a:rPr sz="900" i="1" dirty="0">
                <a:latin typeface="Arial"/>
                <a:cs typeface="Arial"/>
              </a:rPr>
              <a:t>out</a:t>
            </a:r>
            <a:r>
              <a:rPr sz="900" i="1" spc="35" dirty="0">
                <a:latin typeface="Arial"/>
                <a:cs typeface="Arial"/>
              </a:rPr>
              <a:t> </a:t>
            </a:r>
            <a:r>
              <a:rPr sz="900" i="1" dirty="0">
                <a:latin typeface="Arial"/>
                <a:cs typeface="Arial"/>
              </a:rPr>
              <a:t>from</a:t>
            </a:r>
            <a:r>
              <a:rPr sz="900" i="1" spc="40" dirty="0">
                <a:latin typeface="Arial"/>
                <a:cs typeface="Arial"/>
              </a:rPr>
              <a:t> </a:t>
            </a:r>
            <a:r>
              <a:rPr sz="900" i="1" dirty="0">
                <a:latin typeface="Arial"/>
                <a:cs typeface="Arial"/>
              </a:rPr>
              <a:t>just</a:t>
            </a:r>
            <a:r>
              <a:rPr sz="900" i="1" spc="35" dirty="0">
                <a:latin typeface="Arial"/>
                <a:cs typeface="Arial"/>
              </a:rPr>
              <a:t> </a:t>
            </a:r>
            <a:r>
              <a:rPr sz="900" i="1" dirty="0">
                <a:latin typeface="Arial"/>
                <a:cs typeface="Arial"/>
              </a:rPr>
              <a:t>the</a:t>
            </a:r>
            <a:r>
              <a:rPr sz="900" i="1" spc="35" dirty="0">
                <a:latin typeface="Arial"/>
                <a:cs typeface="Arial"/>
              </a:rPr>
              <a:t> </a:t>
            </a:r>
            <a:r>
              <a:rPr sz="900" i="1" dirty="0">
                <a:latin typeface="Arial"/>
                <a:cs typeface="Arial"/>
              </a:rPr>
              <a:t>text</a:t>
            </a:r>
            <a:r>
              <a:rPr sz="900" i="1" spc="40" dirty="0">
                <a:latin typeface="Arial"/>
                <a:cs typeface="Arial"/>
              </a:rPr>
              <a:t> </a:t>
            </a:r>
            <a:r>
              <a:rPr sz="900" i="1" spc="-10" dirty="0">
                <a:latin typeface="Arial"/>
                <a:cs typeface="Arial"/>
              </a:rPr>
              <a:t>alone.</a:t>
            </a:r>
            <a:endParaRPr sz="900">
              <a:latin typeface="Arial"/>
              <a:cs typeface="Arial"/>
            </a:endParaRPr>
          </a:p>
        </p:txBody>
      </p:sp>
      <p:sp>
        <p:nvSpPr>
          <p:cNvPr id="15" name="object 15"/>
          <p:cNvSpPr txBox="1"/>
          <p:nvPr/>
        </p:nvSpPr>
        <p:spPr>
          <a:xfrm>
            <a:off x="482600" y="6610924"/>
            <a:ext cx="618490" cy="482600"/>
          </a:xfrm>
          <a:prstGeom prst="rect">
            <a:avLst/>
          </a:prstGeom>
        </p:spPr>
        <p:txBody>
          <a:bodyPr vert="horz" wrap="square" lIns="0" tIns="12700" rIns="0" bIns="0" rtlCol="0">
            <a:spAutoFit/>
          </a:bodyPr>
          <a:lstStyle/>
          <a:p>
            <a:pPr marL="12700" marR="5080">
              <a:lnSpc>
                <a:spcPct val="100000"/>
              </a:lnSpc>
              <a:spcBef>
                <a:spcPts val="100"/>
              </a:spcBef>
            </a:pPr>
            <a:r>
              <a:rPr sz="1000" dirty="0">
                <a:latin typeface="Arial MT"/>
                <a:cs typeface="Arial MT"/>
              </a:rPr>
              <a:t>Level</a:t>
            </a:r>
            <a:r>
              <a:rPr sz="1000" spc="-25" dirty="0">
                <a:latin typeface="Arial MT"/>
                <a:cs typeface="Arial MT"/>
              </a:rPr>
              <a:t> </a:t>
            </a:r>
            <a:r>
              <a:rPr sz="1000" spc="-50" dirty="0">
                <a:latin typeface="Arial MT"/>
                <a:cs typeface="Arial MT"/>
              </a:rPr>
              <a:t>3 </a:t>
            </a:r>
            <a:r>
              <a:rPr sz="1000" spc="-10" dirty="0">
                <a:latin typeface="Arial MT"/>
                <a:cs typeface="Arial MT"/>
              </a:rPr>
              <a:t>Explained, structured</a:t>
            </a:r>
            <a:endParaRPr sz="1000">
              <a:latin typeface="Arial MT"/>
              <a:cs typeface="Arial MT"/>
            </a:endParaRPr>
          </a:p>
        </p:txBody>
      </p:sp>
      <p:sp>
        <p:nvSpPr>
          <p:cNvPr id="16" name="object 16"/>
          <p:cNvSpPr txBox="1"/>
          <p:nvPr/>
        </p:nvSpPr>
        <p:spPr>
          <a:xfrm>
            <a:off x="1582096" y="6581917"/>
            <a:ext cx="5521325" cy="927100"/>
          </a:xfrm>
          <a:prstGeom prst="rect">
            <a:avLst/>
          </a:prstGeom>
        </p:spPr>
        <p:txBody>
          <a:bodyPr vert="horz" wrap="square" lIns="0" tIns="12700" rIns="0" bIns="0" rtlCol="0">
            <a:spAutoFit/>
          </a:bodyPr>
          <a:lstStyle/>
          <a:p>
            <a:pPr marL="12700" marR="5080" algn="just">
              <a:lnSpc>
                <a:spcPct val="122200"/>
              </a:lnSpc>
              <a:spcBef>
                <a:spcPts val="100"/>
              </a:spcBef>
            </a:pPr>
            <a:r>
              <a:rPr sz="900" i="1" spc="-10" dirty="0">
                <a:latin typeface="Arial"/>
                <a:cs typeface="Arial"/>
              </a:rPr>
              <a:t>The</a:t>
            </a:r>
            <a:r>
              <a:rPr sz="900" i="1" spc="40" dirty="0">
                <a:latin typeface="Arial"/>
                <a:cs typeface="Arial"/>
              </a:rPr>
              <a:t> </a:t>
            </a:r>
            <a:r>
              <a:rPr sz="900" i="1" dirty="0">
                <a:latin typeface="Arial"/>
                <a:cs typeface="Arial"/>
              </a:rPr>
              <a:t>response</a:t>
            </a:r>
            <a:r>
              <a:rPr sz="900" i="1" spc="45" dirty="0">
                <a:latin typeface="Arial"/>
                <a:cs typeface="Arial"/>
              </a:rPr>
              <a:t> </a:t>
            </a:r>
            <a:r>
              <a:rPr sz="900" i="1" dirty="0">
                <a:latin typeface="Arial"/>
                <a:cs typeface="Arial"/>
              </a:rPr>
              <a:t>is</a:t>
            </a:r>
            <a:r>
              <a:rPr sz="900" i="1" spc="40" dirty="0">
                <a:latin typeface="Arial"/>
                <a:cs typeface="Arial"/>
              </a:rPr>
              <a:t> </a:t>
            </a:r>
            <a:r>
              <a:rPr sz="900" i="1" dirty="0">
                <a:latin typeface="Arial"/>
                <a:cs typeface="Arial"/>
              </a:rPr>
              <a:t>generally</a:t>
            </a:r>
            <a:r>
              <a:rPr sz="900" i="1" spc="45" dirty="0">
                <a:latin typeface="Arial"/>
                <a:cs typeface="Arial"/>
              </a:rPr>
              <a:t> </a:t>
            </a:r>
            <a:r>
              <a:rPr sz="900" i="1" dirty="0">
                <a:latin typeface="Arial"/>
                <a:cs typeface="Arial"/>
              </a:rPr>
              <a:t>relevant</a:t>
            </a:r>
            <a:r>
              <a:rPr sz="900" i="1" spc="45" dirty="0">
                <a:latin typeface="Arial"/>
                <a:cs typeface="Arial"/>
              </a:rPr>
              <a:t> </a:t>
            </a:r>
            <a:r>
              <a:rPr sz="900" i="1" dirty="0">
                <a:latin typeface="Arial"/>
                <a:cs typeface="Arial"/>
              </a:rPr>
              <a:t>to</a:t>
            </a:r>
            <a:r>
              <a:rPr sz="900" i="1" spc="40" dirty="0">
                <a:latin typeface="Arial"/>
                <a:cs typeface="Arial"/>
              </a:rPr>
              <a:t> </a:t>
            </a:r>
            <a:r>
              <a:rPr sz="900" i="1" dirty="0">
                <a:latin typeface="Arial"/>
                <a:cs typeface="Arial"/>
              </a:rPr>
              <a:t>the</a:t>
            </a:r>
            <a:r>
              <a:rPr sz="900" i="1" spc="45" dirty="0">
                <a:latin typeface="Arial"/>
                <a:cs typeface="Arial"/>
              </a:rPr>
              <a:t> </a:t>
            </a:r>
            <a:r>
              <a:rPr sz="900" i="1" dirty="0">
                <a:latin typeface="Arial"/>
                <a:cs typeface="Arial"/>
              </a:rPr>
              <a:t>question</a:t>
            </a:r>
            <a:r>
              <a:rPr sz="900" i="1" spc="45" dirty="0">
                <a:latin typeface="Arial"/>
                <a:cs typeface="Arial"/>
              </a:rPr>
              <a:t> </a:t>
            </a:r>
            <a:r>
              <a:rPr sz="900" i="1" dirty="0">
                <a:latin typeface="Arial"/>
                <a:cs typeface="Arial"/>
              </a:rPr>
              <a:t>and</a:t>
            </a:r>
            <a:r>
              <a:rPr sz="900" i="1" spc="40" dirty="0">
                <a:latin typeface="Arial"/>
                <a:cs typeface="Arial"/>
              </a:rPr>
              <a:t> </a:t>
            </a:r>
            <a:r>
              <a:rPr sz="900" i="1" dirty="0">
                <a:latin typeface="Arial"/>
                <a:cs typeface="Arial"/>
              </a:rPr>
              <a:t>shows</a:t>
            </a:r>
            <a:r>
              <a:rPr sz="900" i="1" spc="45" dirty="0">
                <a:latin typeface="Arial"/>
                <a:cs typeface="Arial"/>
              </a:rPr>
              <a:t> </a:t>
            </a:r>
            <a:r>
              <a:rPr sz="900" i="1" dirty="0">
                <a:latin typeface="Arial"/>
                <a:cs typeface="Arial"/>
              </a:rPr>
              <a:t>a</a:t>
            </a:r>
            <a:r>
              <a:rPr sz="900" i="1" spc="45" dirty="0">
                <a:latin typeface="Arial"/>
                <a:cs typeface="Arial"/>
              </a:rPr>
              <a:t> </a:t>
            </a:r>
            <a:r>
              <a:rPr sz="900" i="1" spc="-10" dirty="0">
                <a:latin typeface="Arial"/>
                <a:cs typeface="Arial"/>
              </a:rPr>
              <a:t>sense</a:t>
            </a:r>
            <a:r>
              <a:rPr sz="900" i="1" spc="40" dirty="0">
                <a:latin typeface="Arial"/>
                <a:cs typeface="Arial"/>
              </a:rPr>
              <a:t> </a:t>
            </a:r>
            <a:r>
              <a:rPr sz="900" i="1" dirty="0">
                <a:latin typeface="Arial"/>
                <a:cs typeface="Arial"/>
              </a:rPr>
              <a:t>of</a:t>
            </a:r>
            <a:r>
              <a:rPr sz="900" i="1" spc="70" dirty="0">
                <a:latin typeface="Arial"/>
                <a:cs typeface="Arial"/>
              </a:rPr>
              <a:t> </a:t>
            </a:r>
            <a:r>
              <a:rPr sz="900" i="1" dirty="0">
                <a:latin typeface="Arial"/>
                <a:cs typeface="Arial"/>
              </a:rPr>
              <a:t>the</a:t>
            </a:r>
            <a:r>
              <a:rPr sz="900" i="1" spc="45" dirty="0">
                <a:latin typeface="Arial"/>
                <a:cs typeface="Arial"/>
              </a:rPr>
              <a:t> </a:t>
            </a:r>
            <a:r>
              <a:rPr sz="900" i="1" dirty="0">
                <a:latin typeface="Arial"/>
                <a:cs typeface="Arial"/>
              </a:rPr>
              <a:t>poet</a:t>
            </a:r>
            <a:r>
              <a:rPr sz="900" i="1" spc="40" dirty="0">
                <a:latin typeface="Arial"/>
                <a:cs typeface="Arial"/>
              </a:rPr>
              <a:t> </a:t>
            </a:r>
            <a:r>
              <a:rPr sz="900" i="1" dirty="0">
                <a:latin typeface="Arial"/>
                <a:cs typeface="Arial"/>
              </a:rPr>
              <a:t>doing</a:t>
            </a:r>
            <a:r>
              <a:rPr sz="900" i="1" spc="45" dirty="0">
                <a:latin typeface="Arial"/>
                <a:cs typeface="Arial"/>
              </a:rPr>
              <a:t> </a:t>
            </a:r>
            <a:r>
              <a:rPr sz="900" i="1" dirty="0">
                <a:latin typeface="Arial"/>
                <a:cs typeface="Arial"/>
              </a:rPr>
              <a:t>things</a:t>
            </a:r>
            <a:r>
              <a:rPr sz="900" i="1" spc="45" dirty="0">
                <a:latin typeface="Arial"/>
                <a:cs typeface="Arial"/>
              </a:rPr>
              <a:t> </a:t>
            </a:r>
            <a:r>
              <a:rPr sz="900" i="1" dirty="0">
                <a:latin typeface="Arial"/>
                <a:cs typeface="Arial"/>
              </a:rPr>
              <a:t>on</a:t>
            </a:r>
            <a:r>
              <a:rPr sz="900" i="1" spc="40" dirty="0">
                <a:latin typeface="Arial"/>
                <a:cs typeface="Arial"/>
              </a:rPr>
              <a:t> </a:t>
            </a:r>
            <a:r>
              <a:rPr sz="900" i="1" spc="-10" dirty="0">
                <a:latin typeface="Arial"/>
                <a:cs typeface="Arial"/>
              </a:rPr>
              <a:t>purpose </a:t>
            </a:r>
            <a:r>
              <a:rPr sz="900" i="1" dirty="0">
                <a:latin typeface="Arial"/>
                <a:cs typeface="Arial"/>
              </a:rPr>
              <a:t>and</a:t>
            </a:r>
            <a:r>
              <a:rPr sz="900" i="1" spc="245" dirty="0">
                <a:latin typeface="Arial"/>
                <a:cs typeface="Arial"/>
              </a:rPr>
              <a:t> </a:t>
            </a:r>
            <a:r>
              <a:rPr sz="900" i="1" dirty="0">
                <a:latin typeface="Arial"/>
                <a:cs typeface="Arial"/>
              </a:rPr>
              <a:t>sometimes</a:t>
            </a:r>
            <a:r>
              <a:rPr sz="900" i="1" spc="250" dirty="0">
                <a:latin typeface="Arial"/>
                <a:cs typeface="Arial"/>
              </a:rPr>
              <a:t> </a:t>
            </a:r>
            <a:r>
              <a:rPr sz="900" i="1" dirty="0">
                <a:latin typeface="Arial"/>
                <a:cs typeface="Arial"/>
              </a:rPr>
              <a:t>even</a:t>
            </a:r>
            <a:r>
              <a:rPr sz="900" i="1" spc="250" dirty="0">
                <a:latin typeface="Arial"/>
                <a:cs typeface="Arial"/>
              </a:rPr>
              <a:t> </a:t>
            </a:r>
            <a:r>
              <a:rPr sz="900" i="1" dirty="0">
                <a:latin typeface="Arial"/>
                <a:cs typeface="Arial"/>
              </a:rPr>
              <a:t>identifies</a:t>
            </a:r>
            <a:r>
              <a:rPr sz="900" i="1" spc="250" dirty="0">
                <a:latin typeface="Arial"/>
                <a:cs typeface="Arial"/>
              </a:rPr>
              <a:t> </a:t>
            </a:r>
            <a:r>
              <a:rPr sz="900" i="1" dirty="0">
                <a:latin typeface="Arial"/>
                <a:cs typeface="Arial"/>
              </a:rPr>
              <a:t>effects</a:t>
            </a:r>
            <a:r>
              <a:rPr sz="900" i="1" spc="250" dirty="0">
                <a:latin typeface="Arial"/>
                <a:cs typeface="Arial"/>
              </a:rPr>
              <a:t> </a:t>
            </a:r>
            <a:r>
              <a:rPr sz="900" i="1" dirty="0">
                <a:latin typeface="Arial"/>
                <a:cs typeface="Arial"/>
              </a:rPr>
              <a:t>of</a:t>
            </a:r>
            <a:r>
              <a:rPr sz="900" i="1" spc="280" dirty="0">
                <a:latin typeface="Arial"/>
                <a:cs typeface="Arial"/>
              </a:rPr>
              <a:t> </a:t>
            </a:r>
            <a:r>
              <a:rPr sz="900" i="1" dirty="0">
                <a:latin typeface="Arial"/>
                <a:cs typeface="Arial"/>
              </a:rPr>
              <a:t>more</a:t>
            </a:r>
            <a:r>
              <a:rPr sz="900" i="1" spc="250" dirty="0">
                <a:latin typeface="Arial"/>
                <a:cs typeface="Arial"/>
              </a:rPr>
              <a:t> </a:t>
            </a:r>
            <a:r>
              <a:rPr sz="900" i="1" dirty="0">
                <a:latin typeface="Arial"/>
                <a:cs typeface="Arial"/>
              </a:rPr>
              <a:t>than</a:t>
            </a:r>
            <a:r>
              <a:rPr sz="900" i="1" spc="250" dirty="0">
                <a:latin typeface="Arial"/>
                <a:cs typeface="Arial"/>
              </a:rPr>
              <a:t> </a:t>
            </a:r>
            <a:r>
              <a:rPr sz="900" i="1" dirty="0">
                <a:latin typeface="Arial"/>
                <a:cs typeface="Arial"/>
              </a:rPr>
              <a:t>one</a:t>
            </a:r>
            <a:r>
              <a:rPr sz="900" i="1" spc="250" dirty="0">
                <a:latin typeface="Arial"/>
                <a:cs typeface="Arial"/>
              </a:rPr>
              <a:t> </a:t>
            </a:r>
            <a:r>
              <a:rPr sz="900" i="1" dirty="0">
                <a:latin typeface="Arial"/>
                <a:cs typeface="Arial"/>
              </a:rPr>
              <a:t>deliberate</a:t>
            </a:r>
            <a:r>
              <a:rPr sz="900" i="1" spc="250" dirty="0">
                <a:latin typeface="Arial"/>
                <a:cs typeface="Arial"/>
              </a:rPr>
              <a:t> </a:t>
            </a:r>
            <a:r>
              <a:rPr sz="900" i="1" dirty="0">
                <a:latin typeface="Arial"/>
                <a:cs typeface="Arial"/>
              </a:rPr>
              <a:t>thing</a:t>
            </a:r>
            <a:r>
              <a:rPr sz="900" i="1" spc="250" dirty="0">
                <a:latin typeface="Arial"/>
                <a:cs typeface="Arial"/>
              </a:rPr>
              <a:t> </a:t>
            </a:r>
            <a:r>
              <a:rPr sz="900" i="1" dirty="0">
                <a:latin typeface="Arial"/>
                <a:cs typeface="Arial"/>
              </a:rPr>
              <a:t>the</a:t>
            </a:r>
            <a:r>
              <a:rPr sz="900" i="1" spc="250" dirty="0">
                <a:latin typeface="Arial"/>
                <a:cs typeface="Arial"/>
              </a:rPr>
              <a:t> </a:t>
            </a:r>
            <a:r>
              <a:rPr sz="900" i="1" dirty="0">
                <a:latin typeface="Arial"/>
                <a:cs typeface="Arial"/>
              </a:rPr>
              <a:t>poet</a:t>
            </a:r>
            <a:r>
              <a:rPr sz="900" i="1" spc="250" dirty="0">
                <a:latin typeface="Arial"/>
                <a:cs typeface="Arial"/>
              </a:rPr>
              <a:t> </a:t>
            </a:r>
            <a:r>
              <a:rPr sz="900" i="1" dirty="0">
                <a:latin typeface="Arial"/>
                <a:cs typeface="Arial"/>
              </a:rPr>
              <a:t>has</a:t>
            </a:r>
            <a:r>
              <a:rPr sz="900" i="1" spc="250" dirty="0">
                <a:latin typeface="Arial"/>
                <a:cs typeface="Arial"/>
              </a:rPr>
              <a:t> </a:t>
            </a:r>
            <a:r>
              <a:rPr sz="900" i="1" dirty="0">
                <a:latin typeface="Arial"/>
                <a:cs typeface="Arial"/>
              </a:rPr>
              <a:t>included.</a:t>
            </a:r>
            <a:r>
              <a:rPr sz="900" i="1" spc="200" dirty="0">
                <a:latin typeface="Arial"/>
                <a:cs typeface="Arial"/>
              </a:rPr>
              <a:t> </a:t>
            </a:r>
            <a:r>
              <a:rPr sz="900" i="1" spc="-25" dirty="0">
                <a:latin typeface="Arial"/>
                <a:cs typeface="Arial"/>
              </a:rPr>
              <a:t>The </a:t>
            </a:r>
            <a:r>
              <a:rPr sz="900" i="1" dirty="0">
                <a:latin typeface="Arial"/>
                <a:cs typeface="Arial"/>
              </a:rPr>
              <a:t>explanations</a:t>
            </a:r>
            <a:r>
              <a:rPr sz="900" i="1" spc="35" dirty="0">
                <a:latin typeface="Arial"/>
                <a:cs typeface="Arial"/>
              </a:rPr>
              <a:t> </a:t>
            </a:r>
            <a:r>
              <a:rPr sz="900" i="1" dirty="0">
                <a:latin typeface="Arial"/>
                <a:cs typeface="Arial"/>
              </a:rPr>
              <a:t>are</a:t>
            </a:r>
            <a:r>
              <a:rPr sz="900" i="1" spc="40" dirty="0">
                <a:latin typeface="Arial"/>
                <a:cs typeface="Arial"/>
              </a:rPr>
              <a:t> </a:t>
            </a:r>
            <a:r>
              <a:rPr sz="900" i="1" dirty="0">
                <a:latin typeface="Arial"/>
                <a:cs typeface="Arial"/>
              </a:rPr>
              <a:t>good, but</a:t>
            </a:r>
            <a:r>
              <a:rPr sz="900" i="1" spc="40" dirty="0">
                <a:latin typeface="Arial"/>
                <a:cs typeface="Arial"/>
              </a:rPr>
              <a:t> </a:t>
            </a:r>
            <a:r>
              <a:rPr sz="900" i="1" dirty="0">
                <a:latin typeface="Arial"/>
                <a:cs typeface="Arial"/>
              </a:rPr>
              <a:t>need</a:t>
            </a:r>
            <a:r>
              <a:rPr sz="900" i="1" spc="40" dirty="0">
                <a:latin typeface="Arial"/>
                <a:cs typeface="Arial"/>
              </a:rPr>
              <a:t> </a:t>
            </a:r>
            <a:r>
              <a:rPr sz="900" i="1" dirty="0">
                <a:latin typeface="Arial"/>
                <a:cs typeface="Arial"/>
              </a:rPr>
              <a:t>more</a:t>
            </a:r>
            <a:r>
              <a:rPr sz="900" i="1" spc="40" dirty="0">
                <a:latin typeface="Arial"/>
                <a:cs typeface="Arial"/>
              </a:rPr>
              <a:t> </a:t>
            </a:r>
            <a:r>
              <a:rPr sz="900" i="1" dirty="0">
                <a:latin typeface="Arial"/>
                <a:cs typeface="Arial"/>
              </a:rPr>
              <a:t>detail</a:t>
            </a:r>
            <a:r>
              <a:rPr sz="900" i="1" spc="40" dirty="0">
                <a:latin typeface="Arial"/>
                <a:cs typeface="Arial"/>
              </a:rPr>
              <a:t> </a:t>
            </a:r>
            <a:r>
              <a:rPr sz="900" i="1" dirty="0">
                <a:latin typeface="Arial"/>
                <a:cs typeface="Arial"/>
              </a:rPr>
              <a:t>to</a:t>
            </a:r>
            <a:r>
              <a:rPr sz="900" i="1" spc="40" dirty="0">
                <a:latin typeface="Arial"/>
                <a:cs typeface="Arial"/>
              </a:rPr>
              <a:t> </a:t>
            </a:r>
            <a:r>
              <a:rPr sz="900" i="1" dirty="0">
                <a:latin typeface="Arial"/>
                <a:cs typeface="Arial"/>
              </a:rPr>
              <a:t>demonstrate</a:t>
            </a:r>
            <a:r>
              <a:rPr sz="900" i="1" spc="40" dirty="0">
                <a:latin typeface="Arial"/>
                <a:cs typeface="Arial"/>
              </a:rPr>
              <a:t> </a:t>
            </a:r>
            <a:r>
              <a:rPr sz="900" i="1" dirty="0">
                <a:latin typeface="Arial"/>
                <a:cs typeface="Arial"/>
              </a:rPr>
              <a:t>a</a:t>
            </a:r>
            <a:r>
              <a:rPr sz="900" i="1" spc="35" dirty="0">
                <a:latin typeface="Arial"/>
                <a:cs typeface="Arial"/>
              </a:rPr>
              <a:t> </a:t>
            </a:r>
            <a:r>
              <a:rPr sz="900" i="1" dirty="0">
                <a:latin typeface="Arial"/>
                <a:cs typeface="Arial"/>
              </a:rPr>
              <a:t>really</a:t>
            </a:r>
            <a:r>
              <a:rPr sz="900" i="1" spc="40" dirty="0">
                <a:latin typeface="Arial"/>
                <a:cs typeface="Arial"/>
              </a:rPr>
              <a:t> </a:t>
            </a:r>
            <a:r>
              <a:rPr sz="900" i="1" dirty="0">
                <a:latin typeface="Arial"/>
                <a:cs typeface="Arial"/>
              </a:rPr>
              <a:t>clear</a:t>
            </a:r>
            <a:r>
              <a:rPr sz="900" i="1" spc="40" dirty="0">
                <a:latin typeface="Arial"/>
                <a:cs typeface="Arial"/>
              </a:rPr>
              <a:t> </a:t>
            </a:r>
            <a:r>
              <a:rPr sz="900" i="1" spc="-10" dirty="0">
                <a:latin typeface="Arial"/>
                <a:cs typeface="Arial"/>
              </a:rPr>
              <a:t>understanding.</a:t>
            </a:r>
            <a:endParaRPr sz="900">
              <a:latin typeface="Arial"/>
              <a:cs typeface="Arial"/>
            </a:endParaRPr>
          </a:p>
          <a:p>
            <a:pPr marL="12700" marR="5080" algn="just">
              <a:lnSpc>
                <a:spcPct val="122200"/>
              </a:lnSpc>
              <a:spcBef>
                <a:spcPts val="500"/>
              </a:spcBef>
            </a:pPr>
            <a:r>
              <a:rPr sz="900" i="1" dirty="0">
                <a:latin typeface="Arial"/>
                <a:cs typeface="Arial"/>
              </a:rPr>
              <a:t>There</a:t>
            </a:r>
            <a:r>
              <a:rPr sz="900" i="1" spc="55" dirty="0">
                <a:latin typeface="Arial"/>
                <a:cs typeface="Arial"/>
              </a:rPr>
              <a:t> </a:t>
            </a:r>
            <a:r>
              <a:rPr sz="900" i="1" dirty="0">
                <a:latin typeface="Arial"/>
                <a:cs typeface="Arial"/>
              </a:rPr>
              <a:t>might</a:t>
            </a:r>
            <a:r>
              <a:rPr sz="900" i="1" spc="60" dirty="0">
                <a:latin typeface="Arial"/>
                <a:cs typeface="Arial"/>
              </a:rPr>
              <a:t> </a:t>
            </a:r>
            <a:r>
              <a:rPr sz="900" i="1" dirty="0">
                <a:latin typeface="Arial"/>
                <a:cs typeface="Arial"/>
              </a:rPr>
              <a:t>be</a:t>
            </a:r>
            <a:r>
              <a:rPr sz="900" i="1" spc="55" dirty="0">
                <a:latin typeface="Arial"/>
                <a:cs typeface="Arial"/>
              </a:rPr>
              <a:t> </a:t>
            </a:r>
            <a:r>
              <a:rPr sz="900" i="1" dirty="0">
                <a:latin typeface="Arial"/>
                <a:cs typeface="Arial"/>
              </a:rPr>
              <a:t>references</a:t>
            </a:r>
            <a:r>
              <a:rPr sz="900" i="1" spc="60" dirty="0">
                <a:latin typeface="Arial"/>
                <a:cs typeface="Arial"/>
              </a:rPr>
              <a:t> </a:t>
            </a:r>
            <a:r>
              <a:rPr sz="900" i="1" dirty="0">
                <a:latin typeface="Arial"/>
                <a:cs typeface="Arial"/>
              </a:rPr>
              <a:t>to</a:t>
            </a:r>
            <a:r>
              <a:rPr sz="900" i="1" spc="55" dirty="0">
                <a:latin typeface="Arial"/>
                <a:cs typeface="Arial"/>
              </a:rPr>
              <a:t> </a:t>
            </a:r>
            <a:r>
              <a:rPr sz="900" i="1" dirty="0">
                <a:latin typeface="Arial"/>
                <a:cs typeface="Arial"/>
              </a:rPr>
              <a:t>bigger</a:t>
            </a:r>
            <a:r>
              <a:rPr sz="900" i="1" spc="60" dirty="0">
                <a:latin typeface="Arial"/>
                <a:cs typeface="Arial"/>
              </a:rPr>
              <a:t> </a:t>
            </a:r>
            <a:r>
              <a:rPr sz="900" i="1" dirty="0">
                <a:latin typeface="Arial"/>
                <a:cs typeface="Arial"/>
              </a:rPr>
              <a:t>ideas</a:t>
            </a:r>
            <a:r>
              <a:rPr sz="900" i="1" spc="60" dirty="0">
                <a:latin typeface="Arial"/>
                <a:cs typeface="Arial"/>
              </a:rPr>
              <a:t> </a:t>
            </a:r>
            <a:r>
              <a:rPr sz="900" i="1" dirty="0">
                <a:latin typeface="Arial"/>
                <a:cs typeface="Arial"/>
              </a:rPr>
              <a:t>and</a:t>
            </a:r>
            <a:r>
              <a:rPr sz="900" i="1" spc="55" dirty="0">
                <a:latin typeface="Arial"/>
                <a:cs typeface="Arial"/>
              </a:rPr>
              <a:t> </a:t>
            </a:r>
            <a:r>
              <a:rPr sz="900" i="1" dirty="0">
                <a:latin typeface="Arial"/>
                <a:cs typeface="Arial"/>
              </a:rPr>
              <a:t>themes</a:t>
            </a:r>
            <a:r>
              <a:rPr sz="900" i="1" spc="60" dirty="0">
                <a:latin typeface="Arial"/>
                <a:cs typeface="Arial"/>
              </a:rPr>
              <a:t> </a:t>
            </a:r>
            <a:r>
              <a:rPr sz="900" i="1" dirty="0">
                <a:latin typeface="Arial"/>
                <a:cs typeface="Arial"/>
              </a:rPr>
              <a:t>but</a:t>
            </a:r>
            <a:r>
              <a:rPr sz="900" i="1" spc="55" dirty="0">
                <a:latin typeface="Arial"/>
                <a:cs typeface="Arial"/>
              </a:rPr>
              <a:t> </a:t>
            </a:r>
            <a:r>
              <a:rPr sz="900" i="1" dirty="0">
                <a:latin typeface="Arial"/>
                <a:cs typeface="Arial"/>
              </a:rPr>
              <a:t>doesn’t</a:t>
            </a:r>
            <a:r>
              <a:rPr sz="900" i="1" spc="60" dirty="0">
                <a:latin typeface="Arial"/>
                <a:cs typeface="Arial"/>
              </a:rPr>
              <a:t> </a:t>
            </a:r>
            <a:r>
              <a:rPr sz="900" i="1" dirty="0">
                <a:latin typeface="Arial"/>
                <a:cs typeface="Arial"/>
              </a:rPr>
              <a:t>zoom</a:t>
            </a:r>
            <a:r>
              <a:rPr sz="900" i="1" spc="60" dirty="0">
                <a:latin typeface="Arial"/>
                <a:cs typeface="Arial"/>
              </a:rPr>
              <a:t> </a:t>
            </a:r>
            <a:r>
              <a:rPr sz="900" i="1" dirty="0">
                <a:latin typeface="Arial"/>
                <a:cs typeface="Arial"/>
              </a:rPr>
              <a:t>outside</a:t>
            </a:r>
            <a:r>
              <a:rPr sz="900" i="1" spc="55" dirty="0">
                <a:latin typeface="Arial"/>
                <a:cs typeface="Arial"/>
              </a:rPr>
              <a:t> </a:t>
            </a:r>
            <a:r>
              <a:rPr sz="900" i="1" dirty="0">
                <a:latin typeface="Arial"/>
                <a:cs typeface="Arial"/>
              </a:rPr>
              <a:t>of</a:t>
            </a:r>
            <a:r>
              <a:rPr sz="900" i="1" spc="85" dirty="0">
                <a:latin typeface="Arial"/>
                <a:cs typeface="Arial"/>
              </a:rPr>
              <a:t> </a:t>
            </a:r>
            <a:r>
              <a:rPr sz="900" i="1" dirty="0">
                <a:latin typeface="Arial"/>
                <a:cs typeface="Arial"/>
              </a:rPr>
              <a:t>the</a:t>
            </a:r>
            <a:r>
              <a:rPr sz="900" i="1" spc="55" dirty="0">
                <a:latin typeface="Arial"/>
                <a:cs typeface="Arial"/>
              </a:rPr>
              <a:t> </a:t>
            </a:r>
            <a:r>
              <a:rPr sz="900" i="1" dirty="0">
                <a:latin typeface="Arial"/>
                <a:cs typeface="Arial"/>
              </a:rPr>
              <a:t>poem;</a:t>
            </a:r>
            <a:r>
              <a:rPr sz="900" i="1" spc="60" dirty="0">
                <a:latin typeface="Arial"/>
                <a:cs typeface="Arial"/>
              </a:rPr>
              <a:t> </a:t>
            </a:r>
            <a:r>
              <a:rPr sz="900" i="1" dirty="0">
                <a:latin typeface="Arial"/>
                <a:cs typeface="Arial"/>
              </a:rPr>
              <a:t>they</a:t>
            </a:r>
            <a:r>
              <a:rPr sz="900" i="1" spc="60" dirty="0">
                <a:latin typeface="Arial"/>
                <a:cs typeface="Arial"/>
              </a:rPr>
              <a:t> </a:t>
            </a:r>
            <a:r>
              <a:rPr sz="900" i="1" spc="-10" dirty="0">
                <a:latin typeface="Arial"/>
                <a:cs typeface="Arial"/>
              </a:rPr>
              <a:t>mainly </a:t>
            </a:r>
            <a:r>
              <a:rPr sz="900" i="1" dirty="0">
                <a:latin typeface="Arial"/>
                <a:cs typeface="Arial"/>
              </a:rPr>
              <a:t>focus</a:t>
            </a:r>
            <a:r>
              <a:rPr sz="900" i="1" spc="25" dirty="0">
                <a:latin typeface="Arial"/>
                <a:cs typeface="Arial"/>
              </a:rPr>
              <a:t> </a:t>
            </a:r>
            <a:r>
              <a:rPr sz="900" i="1" dirty="0">
                <a:latin typeface="Arial"/>
                <a:cs typeface="Arial"/>
              </a:rPr>
              <a:t>on</a:t>
            </a:r>
            <a:r>
              <a:rPr sz="900" i="1" spc="30" dirty="0">
                <a:latin typeface="Arial"/>
                <a:cs typeface="Arial"/>
              </a:rPr>
              <a:t> </a:t>
            </a:r>
            <a:r>
              <a:rPr sz="900" i="1" dirty="0">
                <a:latin typeface="Arial"/>
                <a:cs typeface="Arial"/>
              </a:rPr>
              <a:t>the</a:t>
            </a:r>
            <a:r>
              <a:rPr sz="900" i="1" spc="30" dirty="0">
                <a:latin typeface="Arial"/>
                <a:cs typeface="Arial"/>
              </a:rPr>
              <a:t> </a:t>
            </a:r>
            <a:r>
              <a:rPr sz="900" i="1" dirty="0">
                <a:latin typeface="Arial"/>
                <a:cs typeface="Arial"/>
              </a:rPr>
              <a:t>content</a:t>
            </a:r>
            <a:r>
              <a:rPr sz="900" i="1" spc="30" dirty="0">
                <a:latin typeface="Arial"/>
                <a:cs typeface="Arial"/>
              </a:rPr>
              <a:t> </a:t>
            </a:r>
            <a:r>
              <a:rPr sz="900" i="1" dirty="0">
                <a:latin typeface="Arial"/>
                <a:cs typeface="Arial"/>
              </a:rPr>
              <a:t>and</a:t>
            </a:r>
            <a:r>
              <a:rPr sz="900" i="1" spc="30" dirty="0">
                <a:latin typeface="Arial"/>
                <a:cs typeface="Arial"/>
              </a:rPr>
              <a:t> </a:t>
            </a:r>
            <a:r>
              <a:rPr sz="900" i="1" dirty="0">
                <a:latin typeface="Arial"/>
                <a:cs typeface="Arial"/>
              </a:rPr>
              <a:t>words</a:t>
            </a:r>
            <a:r>
              <a:rPr sz="900" i="1" spc="30" dirty="0">
                <a:latin typeface="Arial"/>
                <a:cs typeface="Arial"/>
              </a:rPr>
              <a:t> </a:t>
            </a:r>
            <a:r>
              <a:rPr sz="900" i="1" dirty="0">
                <a:latin typeface="Arial"/>
                <a:cs typeface="Arial"/>
              </a:rPr>
              <a:t>in</a:t>
            </a:r>
            <a:r>
              <a:rPr sz="900" i="1" spc="30" dirty="0">
                <a:latin typeface="Arial"/>
                <a:cs typeface="Arial"/>
              </a:rPr>
              <a:t> </a:t>
            </a:r>
            <a:r>
              <a:rPr sz="900" i="1" dirty="0">
                <a:latin typeface="Arial"/>
                <a:cs typeface="Arial"/>
              </a:rPr>
              <a:t>the</a:t>
            </a:r>
            <a:r>
              <a:rPr sz="900" i="1" spc="30" dirty="0">
                <a:latin typeface="Arial"/>
                <a:cs typeface="Arial"/>
              </a:rPr>
              <a:t> </a:t>
            </a:r>
            <a:r>
              <a:rPr sz="900" i="1" dirty="0">
                <a:latin typeface="Arial"/>
                <a:cs typeface="Arial"/>
              </a:rPr>
              <a:t>poem,</a:t>
            </a:r>
            <a:r>
              <a:rPr sz="900" i="1" spc="-10" dirty="0">
                <a:latin typeface="Arial"/>
                <a:cs typeface="Arial"/>
              </a:rPr>
              <a:t> </a:t>
            </a:r>
            <a:r>
              <a:rPr sz="900" i="1" dirty="0">
                <a:latin typeface="Arial"/>
                <a:cs typeface="Arial"/>
              </a:rPr>
              <a:t>not</a:t>
            </a:r>
            <a:r>
              <a:rPr sz="900" i="1" spc="30" dirty="0">
                <a:latin typeface="Arial"/>
                <a:cs typeface="Arial"/>
              </a:rPr>
              <a:t> </a:t>
            </a:r>
            <a:r>
              <a:rPr sz="900" i="1" dirty="0">
                <a:latin typeface="Arial"/>
                <a:cs typeface="Arial"/>
              </a:rPr>
              <a:t>how</a:t>
            </a:r>
            <a:r>
              <a:rPr sz="900" i="1" spc="30" dirty="0">
                <a:latin typeface="Arial"/>
                <a:cs typeface="Arial"/>
              </a:rPr>
              <a:t> </a:t>
            </a:r>
            <a:r>
              <a:rPr sz="900" i="1" dirty="0">
                <a:latin typeface="Arial"/>
                <a:cs typeface="Arial"/>
              </a:rPr>
              <a:t>it</a:t>
            </a:r>
            <a:r>
              <a:rPr sz="900" i="1" spc="30" dirty="0">
                <a:latin typeface="Arial"/>
                <a:cs typeface="Arial"/>
              </a:rPr>
              <a:t> </a:t>
            </a:r>
            <a:r>
              <a:rPr sz="900" i="1" spc="-20" dirty="0">
                <a:latin typeface="Arial"/>
                <a:cs typeface="Arial"/>
              </a:rPr>
              <a:t>was</a:t>
            </a:r>
            <a:r>
              <a:rPr sz="900" i="1" spc="25" dirty="0">
                <a:latin typeface="Arial"/>
                <a:cs typeface="Arial"/>
              </a:rPr>
              <a:t> </a:t>
            </a:r>
            <a:r>
              <a:rPr sz="900" i="1" dirty="0">
                <a:latin typeface="Arial"/>
                <a:cs typeface="Arial"/>
              </a:rPr>
              <a:t>made</a:t>
            </a:r>
            <a:r>
              <a:rPr sz="900" i="1" spc="30" dirty="0">
                <a:latin typeface="Arial"/>
                <a:cs typeface="Arial"/>
              </a:rPr>
              <a:t> </a:t>
            </a:r>
            <a:r>
              <a:rPr sz="900" i="1" dirty="0">
                <a:latin typeface="Arial"/>
                <a:cs typeface="Arial"/>
              </a:rPr>
              <a:t>or</a:t>
            </a:r>
            <a:r>
              <a:rPr sz="900" i="1" spc="30" dirty="0">
                <a:latin typeface="Arial"/>
                <a:cs typeface="Arial"/>
              </a:rPr>
              <a:t> </a:t>
            </a:r>
            <a:r>
              <a:rPr sz="900" i="1" spc="-20" dirty="0">
                <a:latin typeface="Arial"/>
                <a:cs typeface="Arial"/>
              </a:rPr>
              <a:t>why.</a:t>
            </a:r>
            <a:endParaRPr sz="900">
              <a:latin typeface="Arial"/>
              <a:cs typeface="Arial"/>
            </a:endParaRPr>
          </a:p>
        </p:txBody>
      </p:sp>
      <p:sp>
        <p:nvSpPr>
          <p:cNvPr id="17" name="object 17"/>
          <p:cNvSpPr txBox="1"/>
          <p:nvPr/>
        </p:nvSpPr>
        <p:spPr>
          <a:xfrm>
            <a:off x="482600" y="7822901"/>
            <a:ext cx="662940" cy="482600"/>
          </a:xfrm>
          <a:prstGeom prst="rect">
            <a:avLst/>
          </a:prstGeom>
        </p:spPr>
        <p:txBody>
          <a:bodyPr vert="horz" wrap="square" lIns="0" tIns="12700" rIns="0" bIns="0" rtlCol="0">
            <a:spAutoFit/>
          </a:bodyPr>
          <a:lstStyle/>
          <a:p>
            <a:pPr marL="12700" marR="5080">
              <a:lnSpc>
                <a:spcPct val="100000"/>
              </a:lnSpc>
              <a:spcBef>
                <a:spcPts val="100"/>
              </a:spcBef>
            </a:pPr>
            <a:r>
              <a:rPr sz="1000" dirty="0">
                <a:latin typeface="Arial MT"/>
                <a:cs typeface="Arial MT"/>
              </a:rPr>
              <a:t>Level</a:t>
            </a:r>
            <a:r>
              <a:rPr sz="1000" spc="-25" dirty="0">
                <a:latin typeface="Arial MT"/>
                <a:cs typeface="Arial MT"/>
              </a:rPr>
              <a:t> </a:t>
            </a:r>
            <a:r>
              <a:rPr sz="1000" spc="-50" dirty="0">
                <a:latin typeface="Arial MT"/>
                <a:cs typeface="Arial MT"/>
              </a:rPr>
              <a:t>2 </a:t>
            </a:r>
            <a:r>
              <a:rPr sz="1000" spc="-10" dirty="0">
                <a:latin typeface="Arial MT"/>
                <a:cs typeface="Arial MT"/>
              </a:rPr>
              <a:t>Supported, relevant</a:t>
            </a:r>
            <a:endParaRPr sz="1000">
              <a:latin typeface="Arial MT"/>
              <a:cs typeface="Arial MT"/>
            </a:endParaRPr>
          </a:p>
        </p:txBody>
      </p:sp>
      <p:sp>
        <p:nvSpPr>
          <p:cNvPr id="18" name="object 18"/>
          <p:cNvSpPr txBox="1"/>
          <p:nvPr/>
        </p:nvSpPr>
        <p:spPr>
          <a:xfrm>
            <a:off x="1582096" y="7793894"/>
            <a:ext cx="5521325" cy="759460"/>
          </a:xfrm>
          <a:prstGeom prst="rect">
            <a:avLst/>
          </a:prstGeom>
        </p:spPr>
        <p:txBody>
          <a:bodyPr vert="horz" wrap="square" lIns="0" tIns="12700" rIns="0" bIns="0" rtlCol="0">
            <a:spAutoFit/>
          </a:bodyPr>
          <a:lstStyle/>
          <a:p>
            <a:pPr marL="12700" marR="5080">
              <a:lnSpc>
                <a:spcPct val="122200"/>
              </a:lnSpc>
              <a:spcBef>
                <a:spcPts val="100"/>
              </a:spcBef>
            </a:pPr>
            <a:r>
              <a:rPr sz="900" i="1" dirty="0">
                <a:latin typeface="Arial"/>
                <a:cs typeface="Arial"/>
              </a:rPr>
              <a:t>The</a:t>
            </a:r>
            <a:r>
              <a:rPr sz="900" i="1" spc="90" dirty="0">
                <a:latin typeface="Arial"/>
                <a:cs typeface="Arial"/>
              </a:rPr>
              <a:t> </a:t>
            </a:r>
            <a:r>
              <a:rPr sz="900" i="1" dirty="0">
                <a:latin typeface="Arial"/>
                <a:cs typeface="Arial"/>
              </a:rPr>
              <a:t>response</a:t>
            </a:r>
            <a:r>
              <a:rPr sz="900" i="1" spc="95" dirty="0">
                <a:latin typeface="Arial"/>
                <a:cs typeface="Arial"/>
              </a:rPr>
              <a:t> </a:t>
            </a:r>
            <a:r>
              <a:rPr sz="900" i="1" dirty="0">
                <a:latin typeface="Arial"/>
                <a:cs typeface="Arial"/>
              </a:rPr>
              <a:t>has</a:t>
            </a:r>
            <a:r>
              <a:rPr sz="900" i="1" spc="90" dirty="0">
                <a:latin typeface="Arial"/>
                <a:cs typeface="Arial"/>
              </a:rPr>
              <a:t> </a:t>
            </a:r>
            <a:r>
              <a:rPr sz="900" i="1" dirty="0">
                <a:latin typeface="Arial"/>
                <a:cs typeface="Arial"/>
              </a:rPr>
              <a:t>the</a:t>
            </a:r>
            <a:r>
              <a:rPr sz="900" i="1" spc="95" dirty="0">
                <a:latin typeface="Arial"/>
                <a:cs typeface="Arial"/>
              </a:rPr>
              <a:t> </a:t>
            </a:r>
            <a:r>
              <a:rPr sz="900" i="1" dirty="0">
                <a:latin typeface="Arial"/>
                <a:cs typeface="Arial"/>
              </a:rPr>
              <a:t>beginnings</a:t>
            </a:r>
            <a:r>
              <a:rPr sz="900" i="1" spc="95" dirty="0">
                <a:latin typeface="Arial"/>
                <a:cs typeface="Arial"/>
              </a:rPr>
              <a:t> </a:t>
            </a:r>
            <a:r>
              <a:rPr sz="900" i="1" dirty="0">
                <a:latin typeface="Arial"/>
                <a:cs typeface="Arial"/>
              </a:rPr>
              <a:t>of</a:t>
            </a:r>
            <a:r>
              <a:rPr sz="900" i="1" spc="120" dirty="0">
                <a:latin typeface="Arial"/>
                <a:cs typeface="Arial"/>
              </a:rPr>
              <a:t> </a:t>
            </a:r>
            <a:r>
              <a:rPr sz="900" i="1" dirty="0">
                <a:latin typeface="Arial"/>
                <a:cs typeface="Arial"/>
              </a:rPr>
              <a:t>a</a:t>
            </a:r>
            <a:r>
              <a:rPr sz="900" i="1" spc="90" dirty="0">
                <a:latin typeface="Arial"/>
                <a:cs typeface="Arial"/>
              </a:rPr>
              <a:t> </a:t>
            </a:r>
            <a:r>
              <a:rPr sz="900" i="1" dirty="0">
                <a:latin typeface="Arial"/>
                <a:cs typeface="Arial"/>
              </a:rPr>
              <a:t>point</a:t>
            </a:r>
            <a:r>
              <a:rPr sz="900" i="1" spc="95" dirty="0">
                <a:latin typeface="Arial"/>
                <a:cs typeface="Arial"/>
              </a:rPr>
              <a:t> </a:t>
            </a:r>
            <a:r>
              <a:rPr sz="900" i="1" dirty="0">
                <a:latin typeface="Arial"/>
                <a:cs typeface="Arial"/>
              </a:rPr>
              <a:t>of</a:t>
            </a:r>
            <a:r>
              <a:rPr sz="900" i="1" spc="120" dirty="0">
                <a:latin typeface="Arial"/>
                <a:cs typeface="Arial"/>
              </a:rPr>
              <a:t> </a:t>
            </a:r>
            <a:r>
              <a:rPr sz="900" i="1" dirty="0">
                <a:latin typeface="Arial"/>
                <a:cs typeface="Arial"/>
              </a:rPr>
              <a:t>view</a:t>
            </a:r>
            <a:r>
              <a:rPr sz="900" i="1" spc="95" dirty="0">
                <a:latin typeface="Arial"/>
                <a:cs typeface="Arial"/>
              </a:rPr>
              <a:t> </a:t>
            </a:r>
            <a:r>
              <a:rPr sz="900" i="1" dirty="0">
                <a:latin typeface="Arial"/>
                <a:cs typeface="Arial"/>
              </a:rPr>
              <a:t>about</a:t>
            </a:r>
            <a:r>
              <a:rPr sz="900" i="1" spc="90" dirty="0">
                <a:latin typeface="Arial"/>
                <a:cs typeface="Arial"/>
              </a:rPr>
              <a:t> </a:t>
            </a:r>
            <a:r>
              <a:rPr sz="900" i="1" dirty="0">
                <a:latin typeface="Arial"/>
                <a:cs typeface="Arial"/>
              </a:rPr>
              <a:t>the</a:t>
            </a:r>
            <a:r>
              <a:rPr sz="900" i="1" spc="95" dirty="0">
                <a:latin typeface="Arial"/>
                <a:cs typeface="Arial"/>
              </a:rPr>
              <a:t> </a:t>
            </a:r>
            <a:r>
              <a:rPr sz="900" i="1" dirty="0">
                <a:latin typeface="Arial"/>
                <a:cs typeface="Arial"/>
              </a:rPr>
              <a:t>poem.</a:t>
            </a:r>
            <a:r>
              <a:rPr sz="900" i="1" spc="40" dirty="0">
                <a:latin typeface="Arial"/>
                <a:cs typeface="Arial"/>
              </a:rPr>
              <a:t> </a:t>
            </a:r>
            <a:r>
              <a:rPr sz="900" i="1" dirty="0">
                <a:latin typeface="Arial"/>
                <a:cs typeface="Arial"/>
              </a:rPr>
              <a:t>They</a:t>
            </a:r>
            <a:r>
              <a:rPr sz="900" i="1" spc="90" dirty="0">
                <a:latin typeface="Arial"/>
                <a:cs typeface="Arial"/>
              </a:rPr>
              <a:t> </a:t>
            </a:r>
            <a:r>
              <a:rPr sz="900" i="1" dirty="0">
                <a:latin typeface="Arial"/>
                <a:cs typeface="Arial"/>
              </a:rPr>
              <a:t>don’t</a:t>
            </a:r>
            <a:r>
              <a:rPr sz="900" i="1" spc="95" dirty="0">
                <a:latin typeface="Arial"/>
                <a:cs typeface="Arial"/>
              </a:rPr>
              <a:t> </a:t>
            </a:r>
            <a:r>
              <a:rPr sz="900" i="1" dirty="0">
                <a:latin typeface="Arial"/>
                <a:cs typeface="Arial"/>
              </a:rPr>
              <a:t>just</a:t>
            </a:r>
            <a:r>
              <a:rPr sz="900" i="1" spc="90" dirty="0">
                <a:latin typeface="Arial"/>
                <a:cs typeface="Arial"/>
              </a:rPr>
              <a:t> </a:t>
            </a:r>
            <a:r>
              <a:rPr sz="900" i="1" dirty="0">
                <a:latin typeface="Arial"/>
                <a:cs typeface="Arial"/>
              </a:rPr>
              <a:t>see</a:t>
            </a:r>
            <a:r>
              <a:rPr sz="900" i="1" spc="95" dirty="0">
                <a:latin typeface="Arial"/>
                <a:cs typeface="Arial"/>
              </a:rPr>
              <a:t> </a:t>
            </a:r>
            <a:r>
              <a:rPr sz="900" i="1" dirty="0">
                <a:latin typeface="Arial"/>
                <a:cs typeface="Arial"/>
              </a:rPr>
              <a:t>it</a:t>
            </a:r>
            <a:r>
              <a:rPr sz="900" i="1" spc="95" dirty="0">
                <a:latin typeface="Arial"/>
                <a:cs typeface="Arial"/>
              </a:rPr>
              <a:t> </a:t>
            </a:r>
            <a:r>
              <a:rPr sz="900" i="1" dirty="0">
                <a:latin typeface="Arial"/>
                <a:cs typeface="Arial"/>
              </a:rPr>
              <a:t>as</a:t>
            </a:r>
            <a:r>
              <a:rPr sz="900" i="1" spc="90" dirty="0">
                <a:latin typeface="Arial"/>
                <a:cs typeface="Arial"/>
              </a:rPr>
              <a:t> </a:t>
            </a:r>
            <a:r>
              <a:rPr sz="900" i="1" dirty="0">
                <a:latin typeface="Arial"/>
                <a:cs typeface="Arial"/>
              </a:rPr>
              <a:t>a</a:t>
            </a:r>
            <a:r>
              <a:rPr sz="900" i="1" spc="95" dirty="0">
                <a:latin typeface="Arial"/>
                <a:cs typeface="Arial"/>
              </a:rPr>
              <a:t> </a:t>
            </a:r>
            <a:r>
              <a:rPr sz="900" i="1" dirty="0">
                <a:latin typeface="Arial"/>
                <a:cs typeface="Arial"/>
              </a:rPr>
              <a:t>text,</a:t>
            </a:r>
            <a:r>
              <a:rPr sz="900" i="1" spc="65" dirty="0">
                <a:latin typeface="Arial"/>
                <a:cs typeface="Arial"/>
              </a:rPr>
              <a:t> </a:t>
            </a:r>
            <a:r>
              <a:rPr sz="900" i="1" spc="-25" dirty="0">
                <a:latin typeface="Arial"/>
                <a:cs typeface="Arial"/>
              </a:rPr>
              <a:t>but </a:t>
            </a:r>
            <a:r>
              <a:rPr sz="900" i="1" dirty="0">
                <a:latin typeface="Arial"/>
                <a:cs typeface="Arial"/>
              </a:rPr>
              <a:t>start</a:t>
            </a:r>
            <a:r>
              <a:rPr sz="900" i="1" spc="20" dirty="0">
                <a:latin typeface="Arial"/>
                <a:cs typeface="Arial"/>
              </a:rPr>
              <a:t> </a:t>
            </a:r>
            <a:r>
              <a:rPr sz="900" i="1" dirty="0">
                <a:latin typeface="Arial"/>
                <a:cs typeface="Arial"/>
              </a:rPr>
              <a:t>to</a:t>
            </a:r>
            <a:r>
              <a:rPr sz="900" i="1" spc="20" dirty="0">
                <a:latin typeface="Arial"/>
                <a:cs typeface="Arial"/>
              </a:rPr>
              <a:t> </a:t>
            </a:r>
            <a:r>
              <a:rPr sz="900" i="1" spc="-10" dirty="0">
                <a:latin typeface="Arial"/>
                <a:cs typeface="Arial"/>
              </a:rPr>
              <a:t>see</a:t>
            </a:r>
            <a:r>
              <a:rPr sz="900" i="1" spc="20" dirty="0">
                <a:latin typeface="Arial"/>
                <a:cs typeface="Arial"/>
              </a:rPr>
              <a:t> </a:t>
            </a:r>
            <a:r>
              <a:rPr sz="900" i="1" dirty="0">
                <a:latin typeface="Arial"/>
                <a:cs typeface="Arial"/>
              </a:rPr>
              <a:t>it</a:t>
            </a:r>
            <a:r>
              <a:rPr sz="900" i="1" spc="20" dirty="0">
                <a:latin typeface="Arial"/>
                <a:cs typeface="Arial"/>
              </a:rPr>
              <a:t> </a:t>
            </a:r>
            <a:r>
              <a:rPr sz="900" i="1" spc="-45" dirty="0">
                <a:latin typeface="Arial"/>
                <a:cs typeface="Arial"/>
              </a:rPr>
              <a:t>as</a:t>
            </a:r>
            <a:r>
              <a:rPr sz="900" i="1" spc="25" dirty="0">
                <a:latin typeface="Arial"/>
                <a:cs typeface="Arial"/>
              </a:rPr>
              <a:t> </a:t>
            </a:r>
            <a:r>
              <a:rPr sz="900" i="1" dirty="0">
                <a:latin typeface="Arial"/>
                <a:cs typeface="Arial"/>
              </a:rPr>
              <a:t>something</a:t>
            </a:r>
            <a:r>
              <a:rPr sz="900" i="1" spc="20" dirty="0">
                <a:latin typeface="Arial"/>
                <a:cs typeface="Arial"/>
              </a:rPr>
              <a:t> </a:t>
            </a:r>
            <a:r>
              <a:rPr sz="900" i="1" dirty="0">
                <a:latin typeface="Arial"/>
                <a:cs typeface="Arial"/>
              </a:rPr>
              <a:t>written</a:t>
            </a:r>
            <a:r>
              <a:rPr sz="900" i="1" spc="20" dirty="0">
                <a:latin typeface="Arial"/>
                <a:cs typeface="Arial"/>
              </a:rPr>
              <a:t> </a:t>
            </a:r>
            <a:r>
              <a:rPr sz="900" i="1" dirty="0">
                <a:latin typeface="Arial"/>
                <a:cs typeface="Arial"/>
              </a:rPr>
              <a:t>by</a:t>
            </a:r>
            <a:r>
              <a:rPr sz="900" i="1" spc="20" dirty="0">
                <a:latin typeface="Arial"/>
                <a:cs typeface="Arial"/>
              </a:rPr>
              <a:t> </a:t>
            </a:r>
            <a:r>
              <a:rPr sz="900" i="1" dirty="0">
                <a:latin typeface="Arial"/>
                <a:cs typeface="Arial"/>
              </a:rPr>
              <a:t>someone</a:t>
            </a:r>
            <a:r>
              <a:rPr sz="900" i="1" spc="20" dirty="0">
                <a:latin typeface="Arial"/>
                <a:cs typeface="Arial"/>
              </a:rPr>
              <a:t> </a:t>
            </a:r>
            <a:r>
              <a:rPr sz="900" i="1" dirty="0">
                <a:latin typeface="Arial"/>
                <a:cs typeface="Arial"/>
              </a:rPr>
              <a:t>else</a:t>
            </a:r>
            <a:r>
              <a:rPr sz="900" i="1" spc="25" dirty="0">
                <a:latin typeface="Arial"/>
                <a:cs typeface="Arial"/>
              </a:rPr>
              <a:t> </a:t>
            </a:r>
            <a:r>
              <a:rPr sz="900" i="1" dirty="0">
                <a:latin typeface="Arial"/>
                <a:cs typeface="Arial"/>
              </a:rPr>
              <a:t>for</a:t>
            </a:r>
            <a:r>
              <a:rPr sz="900" i="1" spc="20" dirty="0">
                <a:latin typeface="Arial"/>
                <a:cs typeface="Arial"/>
              </a:rPr>
              <a:t> </a:t>
            </a:r>
            <a:r>
              <a:rPr sz="900" i="1" dirty="0">
                <a:latin typeface="Arial"/>
                <a:cs typeface="Arial"/>
              </a:rPr>
              <a:t>a</a:t>
            </a:r>
            <a:r>
              <a:rPr sz="900" i="1" spc="20" dirty="0">
                <a:latin typeface="Arial"/>
                <a:cs typeface="Arial"/>
              </a:rPr>
              <a:t> </a:t>
            </a:r>
            <a:r>
              <a:rPr sz="900" i="1" dirty="0">
                <a:latin typeface="Arial"/>
                <a:cs typeface="Arial"/>
              </a:rPr>
              <a:t>particular</a:t>
            </a:r>
            <a:r>
              <a:rPr sz="900" i="1" spc="20" dirty="0">
                <a:latin typeface="Arial"/>
                <a:cs typeface="Arial"/>
              </a:rPr>
              <a:t> </a:t>
            </a:r>
            <a:r>
              <a:rPr sz="900" i="1" spc="-10" dirty="0">
                <a:latin typeface="Arial"/>
                <a:cs typeface="Arial"/>
              </a:rPr>
              <a:t>reason.</a:t>
            </a:r>
            <a:endParaRPr sz="900">
              <a:latin typeface="Arial"/>
              <a:cs typeface="Arial"/>
            </a:endParaRPr>
          </a:p>
          <a:p>
            <a:pPr marL="12700" marR="5080">
              <a:lnSpc>
                <a:spcPct val="122200"/>
              </a:lnSpc>
              <a:spcBef>
                <a:spcPts val="500"/>
              </a:spcBef>
            </a:pPr>
            <a:r>
              <a:rPr sz="900" i="1" dirty="0">
                <a:latin typeface="Arial"/>
                <a:cs typeface="Arial"/>
              </a:rPr>
              <a:t>There</a:t>
            </a:r>
            <a:r>
              <a:rPr sz="900" i="1" spc="70" dirty="0">
                <a:latin typeface="Arial"/>
                <a:cs typeface="Arial"/>
              </a:rPr>
              <a:t> </a:t>
            </a:r>
            <a:r>
              <a:rPr sz="900" i="1" dirty="0">
                <a:latin typeface="Arial"/>
                <a:cs typeface="Arial"/>
              </a:rPr>
              <a:t>might</a:t>
            </a:r>
            <a:r>
              <a:rPr sz="900" i="1" spc="75" dirty="0">
                <a:latin typeface="Arial"/>
                <a:cs typeface="Arial"/>
              </a:rPr>
              <a:t> </a:t>
            </a:r>
            <a:r>
              <a:rPr sz="900" i="1" dirty="0">
                <a:latin typeface="Arial"/>
                <a:cs typeface="Arial"/>
              </a:rPr>
              <a:t>be</a:t>
            </a:r>
            <a:r>
              <a:rPr sz="900" i="1" spc="75" dirty="0">
                <a:latin typeface="Arial"/>
                <a:cs typeface="Arial"/>
              </a:rPr>
              <a:t> </a:t>
            </a:r>
            <a:r>
              <a:rPr sz="900" i="1" dirty="0">
                <a:latin typeface="Arial"/>
                <a:cs typeface="Arial"/>
              </a:rPr>
              <a:t>a</a:t>
            </a:r>
            <a:r>
              <a:rPr sz="900" i="1" spc="75" dirty="0">
                <a:latin typeface="Arial"/>
                <a:cs typeface="Arial"/>
              </a:rPr>
              <a:t> </a:t>
            </a:r>
            <a:r>
              <a:rPr sz="900" i="1" dirty="0">
                <a:latin typeface="Arial"/>
                <a:cs typeface="Arial"/>
              </a:rPr>
              <a:t>few</a:t>
            </a:r>
            <a:r>
              <a:rPr sz="900" i="1" spc="75" dirty="0">
                <a:latin typeface="Arial"/>
                <a:cs typeface="Arial"/>
              </a:rPr>
              <a:t> </a:t>
            </a:r>
            <a:r>
              <a:rPr sz="900" i="1" dirty="0">
                <a:latin typeface="Arial"/>
                <a:cs typeface="Arial"/>
              </a:rPr>
              <a:t>references</a:t>
            </a:r>
            <a:r>
              <a:rPr sz="900" i="1" spc="75" dirty="0">
                <a:latin typeface="Arial"/>
                <a:cs typeface="Arial"/>
              </a:rPr>
              <a:t> </a:t>
            </a:r>
            <a:r>
              <a:rPr sz="900" i="1" dirty="0">
                <a:latin typeface="Arial"/>
                <a:cs typeface="Arial"/>
              </a:rPr>
              <a:t>to</a:t>
            </a:r>
            <a:r>
              <a:rPr sz="900" i="1" spc="70" dirty="0">
                <a:latin typeface="Arial"/>
                <a:cs typeface="Arial"/>
              </a:rPr>
              <a:t> </a:t>
            </a:r>
            <a:r>
              <a:rPr sz="900" i="1" dirty="0">
                <a:latin typeface="Arial"/>
                <a:cs typeface="Arial"/>
              </a:rPr>
              <a:t>something</a:t>
            </a:r>
            <a:r>
              <a:rPr sz="900" i="1" spc="75" dirty="0">
                <a:latin typeface="Arial"/>
                <a:cs typeface="Arial"/>
              </a:rPr>
              <a:t> </a:t>
            </a:r>
            <a:r>
              <a:rPr sz="900" i="1" dirty="0">
                <a:latin typeface="Arial"/>
                <a:cs typeface="Arial"/>
              </a:rPr>
              <a:t>the</a:t>
            </a:r>
            <a:r>
              <a:rPr sz="900" i="1" spc="75" dirty="0">
                <a:latin typeface="Arial"/>
                <a:cs typeface="Arial"/>
              </a:rPr>
              <a:t> </a:t>
            </a:r>
            <a:r>
              <a:rPr sz="900" i="1" dirty="0">
                <a:latin typeface="Arial"/>
                <a:cs typeface="Arial"/>
              </a:rPr>
              <a:t>poet</a:t>
            </a:r>
            <a:r>
              <a:rPr sz="900" i="1" spc="75" dirty="0">
                <a:latin typeface="Arial"/>
                <a:cs typeface="Arial"/>
              </a:rPr>
              <a:t> </a:t>
            </a:r>
            <a:r>
              <a:rPr sz="900" i="1" dirty="0">
                <a:latin typeface="Arial"/>
                <a:cs typeface="Arial"/>
              </a:rPr>
              <a:t>has</a:t>
            </a:r>
            <a:r>
              <a:rPr sz="900" i="1" spc="75" dirty="0">
                <a:latin typeface="Arial"/>
                <a:cs typeface="Arial"/>
              </a:rPr>
              <a:t> </a:t>
            </a:r>
            <a:r>
              <a:rPr sz="900" i="1" dirty="0">
                <a:latin typeface="Arial"/>
                <a:cs typeface="Arial"/>
              </a:rPr>
              <a:t>done</a:t>
            </a:r>
            <a:r>
              <a:rPr sz="900" i="1" spc="75" dirty="0">
                <a:latin typeface="Arial"/>
                <a:cs typeface="Arial"/>
              </a:rPr>
              <a:t> </a:t>
            </a:r>
            <a:r>
              <a:rPr sz="900" i="1" dirty="0">
                <a:latin typeface="Arial"/>
                <a:cs typeface="Arial"/>
              </a:rPr>
              <a:t>on</a:t>
            </a:r>
            <a:r>
              <a:rPr sz="900" i="1" spc="75" dirty="0">
                <a:latin typeface="Arial"/>
                <a:cs typeface="Arial"/>
              </a:rPr>
              <a:t> </a:t>
            </a:r>
            <a:r>
              <a:rPr sz="900" i="1" dirty="0">
                <a:latin typeface="Arial"/>
                <a:cs typeface="Arial"/>
              </a:rPr>
              <a:t>purpose,</a:t>
            </a:r>
            <a:r>
              <a:rPr sz="900" i="1" spc="45" dirty="0">
                <a:latin typeface="Arial"/>
                <a:cs typeface="Arial"/>
              </a:rPr>
              <a:t> </a:t>
            </a:r>
            <a:r>
              <a:rPr sz="900" i="1" dirty="0">
                <a:latin typeface="Arial"/>
                <a:cs typeface="Arial"/>
              </a:rPr>
              <a:t>like</a:t>
            </a:r>
            <a:r>
              <a:rPr sz="900" i="1" spc="70" dirty="0">
                <a:latin typeface="Arial"/>
                <a:cs typeface="Arial"/>
              </a:rPr>
              <a:t> </a:t>
            </a:r>
            <a:r>
              <a:rPr sz="900" i="1" dirty="0">
                <a:latin typeface="Arial"/>
                <a:cs typeface="Arial"/>
              </a:rPr>
              <a:t>‘these</a:t>
            </a:r>
            <a:r>
              <a:rPr sz="900" i="1" spc="75" dirty="0">
                <a:latin typeface="Arial"/>
                <a:cs typeface="Arial"/>
              </a:rPr>
              <a:t> </a:t>
            </a:r>
            <a:r>
              <a:rPr sz="900" i="1" dirty="0">
                <a:latin typeface="Arial"/>
                <a:cs typeface="Arial"/>
              </a:rPr>
              <a:t>words</a:t>
            </a:r>
            <a:r>
              <a:rPr sz="900" i="1" spc="75" dirty="0">
                <a:latin typeface="Arial"/>
                <a:cs typeface="Arial"/>
              </a:rPr>
              <a:t> </a:t>
            </a:r>
            <a:r>
              <a:rPr sz="900" i="1" dirty="0">
                <a:latin typeface="Arial"/>
                <a:cs typeface="Arial"/>
              </a:rPr>
              <a:t>make</a:t>
            </a:r>
            <a:r>
              <a:rPr sz="900" i="1" spc="75" dirty="0">
                <a:latin typeface="Arial"/>
                <a:cs typeface="Arial"/>
              </a:rPr>
              <a:t> </a:t>
            </a:r>
            <a:r>
              <a:rPr sz="900" i="1" spc="-25" dirty="0">
                <a:latin typeface="Arial"/>
                <a:cs typeface="Arial"/>
              </a:rPr>
              <a:t>the </a:t>
            </a:r>
            <a:r>
              <a:rPr sz="900" i="1" dirty="0">
                <a:latin typeface="Arial"/>
                <a:cs typeface="Arial"/>
              </a:rPr>
              <a:t>poem</a:t>
            </a:r>
            <a:r>
              <a:rPr sz="900" i="1" spc="5" dirty="0">
                <a:latin typeface="Arial"/>
                <a:cs typeface="Arial"/>
              </a:rPr>
              <a:t> </a:t>
            </a:r>
            <a:r>
              <a:rPr sz="900" i="1" dirty="0">
                <a:latin typeface="Arial"/>
                <a:cs typeface="Arial"/>
              </a:rPr>
              <a:t>seem</a:t>
            </a:r>
            <a:r>
              <a:rPr sz="900" i="1" spc="10" dirty="0">
                <a:latin typeface="Arial"/>
                <a:cs typeface="Arial"/>
              </a:rPr>
              <a:t> </a:t>
            </a:r>
            <a:r>
              <a:rPr sz="900" i="1" dirty="0">
                <a:latin typeface="Arial"/>
                <a:cs typeface="Arial"/>
              </a:rPr>
              <a:t>sad</a:t>
            </a:r>
            <a:r>
              <a:rPr sz="900" i="1" spc="10" dirty="0">
                <a:latin typeface="Arial"/>
                <a:cs typeface="Arial"/>
              </a:rPr>
              <a:t> </a:t>
            </a:r>
            <a:r>
              <a:rPr sz="900" i="1" dirty="0">
                <a:latin typeface="Arial"/>
                <a:cs typeface="Arial"/>
              </a:rPr>
              <a:t>and</a:t>
            </a:r>
            <a:r>
              <a:rPr sz="900" i="1" spc="5" dirty="0">
                <a:latin typeface="Arial"/>
                <a:cs typeface="Arial"/>
              </a:rPr>
              <a:t> </a:t>
            </a:r>
            <a:r>
              <a:rPr sz="900" i="1" dirty="0">
                <a:latin typeface="Arial"/>
                <a:cs typeface="Arial"/>
              </a:rPr>
              <a:t>make</a:t>
            </a:r>
            <a:r>
              <a:rPr sz="900" i="1" spc="10" dirty="0">
                <a:latin typeface="Arial"/>
                <a:cs typeface="Arial"/>
              </a:rPr>
              <a:t> </a:t>
            </a:r>
            <a:r>
              <a:rPr sz="900" i="1" dirty="0">
                <a:latin typeface="Arial"/>
                <a:cs typeface="Arial"/>
              </a:rPr>
              <a:t>it</a:t>
            </a:r>
            <a:r>
              <a:rPr sz="900" i="1" spc="10" dirty="0">
                <a:latin typeface="Arial"/>
                <a:cs typeface="Arial"/>
              </a:rPr>
              <a:t> </a:t>
            </a:r>
            <a:r>
              <a:rPr sz="900" i="1" spc="-10" dirty="0">
                <a:latin typeface="Arial"/>
                <a:cs typeface="Arial"/>
              </a:rPr>
              <a:t>gloomy’.</a:t>
            </a:r>
            <a:endParaRPr sz="900">
              <a:latin typeface="Arial"/>
              <a:cs typeface="Arial"/>
            </a:endParaRPr>
          </a:p>
        </p:txBody>
      </p:sp>
      <p:sp>
        <p:nvSpPr>
          <p:cNvPr id="19" name="object 19"/>
          <p:cNvSpPr txBox="1"/>
          <p:nvPr/>
        </p:nvSpPr>
        <p:spPr>
          <a:xfrm>
            <a:off x="482600" y="9034880"/>
            <a:ext cx="889000" cy="330200"/>
          </a:xfrm>
          <a:prstGeom prst="rect">
            <a:avLst/>
          </a:prstGeom>
        </p:spPr>
        <p:txBody>
          <a:bodyPr vert="horz" wrap="square" lIns="0" tIns="12700" rIns="0" bIns="0" rtlCol="0">
            <a:spAutoFit/>
          </a:bodyPr>
          <a:lstStyle/>
          <a:p>
            <a:pPr marL="12700" marR="5080">
              <a:lnSpc>
                <a:spcPct val="100000"/>
              </a:lnSpc>
              <a:spcBef>
                <a:spcPts val="100"/>
              </a:spcBef>
            </a:pPr>
            <a:r>
              <a:rPr sz="1000" dirty="0">
                <a:latin typeface="Arial MT"/>
                <a:cs typeface="Arial MT"/>
              </a:rPr>
              <a:t>Level</a:t>
            </a:r>
            <a:r>
              <a:rPr sz="1000" spc="-25" dirty="0">
                <a:latin typeface="Arial MT"/>
                <a:cs typeface="Arial MT"/>
              </a:rPr>
              <a:t> </a:t>
            </a:r>
            <a:r>
              <a:rPr sz="1000" spc="-50" dirty="0">
                <a:latin typeface="Arial MT"/>
                <a:cs typeface="Arial MT"/>
              </a:rPr>
              <a:t>1</a:t>
            </a:r>
            <a:r>
              <a:rPr sz="1000" spc="500" dirty="0">
                <a:latin typeface="Arial MT"/>
                <a:cs typeface="Arial MT"/>
              </a:rPr>
              <a:t> </a:t>
            </a:r>
            <a:r>
              <a:rPr sz="1000" dirty="0">
                <a:latin typeface="Arial MT"/>
                <a:cs typeface="Arial MT"/>
              </a:rPr>
              <a:t>Simple, </a:t>
            </a:r>
            <a:r>
              <a:rPr sz="1000" spc="-10" dirty="0">
                <a:latin typeface="Arial MT"/>
                <a:cs typeface="Arial MT"/>
              </a:rPr>
              <a:t>explicit</a:t>
            </a:r>
            <a:endParaRPr sz="1000">
              <a:latin typeface="Arial MT"/>
              <a:cs typeface="Arial MT"/>
            </a:endParaRPr>
          </a:p>
        </p:txBody>
      </p:sp>
      <p:sp>
        <p:nvSpPr>
          <p:cNvPr id="20" name="object 20"/>
          <p:cNvSpPr txBox="1"/>
          <p:nvPr/>
        </p:nvSpPr>
        <p:spPr>
          <a:xfrm>
            <a:off x="1582096" y="9005873"/>
            <a:ext cx="5521325" cy="759460"/>
          </a:xfrm>
          <a:prstGeom prst="rect">
            <a:avLst/>
          </a:prstGeom>
        </p:spPr>
        <p:txBody>
          <a:bodyPr vert="horz" wrap="square" lIns="0" tIns="12700" rIns="0" bIns="0" rtlCol="0">
            <a:spAutoFit/>
          </a:bodyPr>
          <a:lstStyle/>
          <a:p>
            <a:pPr marL="12700" marR="5080">
              <a:lnSpc>
                <a:spcPct val="122200"/>
              </a:lnSpc>
              <a:spcBef>
                <a:spcPts val="100"/>
              </a:spcBef>
            </a:pPr>
            <a:r>
              <a:rPr sz="900" i="1" dirty="0">
                <a:latin typeface="Arial"/>
                <a:cs typeface="Arial"/>
              </a:rPr>
              <a:t>The</a:t>
            </a:r>
            <a:r>
              <a:rPr sz="900" i="1" spc="60" dirty="0">
                <a:latin typeface="Arial"/>
                <a:cs typeface="Arial"/>
              </a:rPr>
              <a:t> </a:t>
            </a:r>
            <a:r>
              <a:rPr sz="900" i="1" dirty="0">
                <a:latin typeface="Arial"/>
                <a:cs typeface="Arial"/>
              </a:rPr>
              <a:t>response</a:t>
            </a:r>
            <a:r>
              <a:rPr sz="900" i="1" spc="60" dirty="0">
                <a:latin typeface="Arial"/>
                <a:cs typeface="Arial"/>
              </a:rPr>
              <a:t> </a:t>
            </a:r>
            <a:r>
              <a:rPr sz="900" i="1" dirty="0">
                <a:latin typeface="Arial"/>
                <a:cs typeface="Arial"/>
              </a:rPr>
              <a:t>is</a:t>
            </a:r>
            <a:r>
              <a:rPr sz="900" i="1" spc="60" dirty="0">
                <a:latin typeface="Arial"/>
                <a:cs typeface="Arial"/>
              </a:rPr>
              <a:t> </a:t>
            </a:r>
            <a:r>
              <a:rPr sz="900" i="1" dirty="0">
                <a:latin typeface="Arial"/>
                <a:cs typeface="Arial"/>
              </a:rPr>
              <a:t>simplistic</a:t>
            </a:r>
            <a:r>
              <a:rPr sz="900" i="1" spc="60" dirty="0">
                <a:latin typeface="Arial"/>
                <a:cs typeface="Arial"/>
              </a:rPr>
              <a:t> </a:t>
            </a:r>
            <a:r>
              <a:rPr sz="900" i="1" dirty="0">
                <a:latin typeface="Arial"/>
                <a:cs typeface="Arial"/>
              </a:rPr>
              <a:t>and</a:t>
            </a:r>
            <a:r>
              <a:rPr sz="900" i="1" spc="60" dirty="0">
                <a:latin typeface="Arial"/>
                <a:cs typeface="Arial"/>
              </a:rPr>
              <a:t> </a:t>
            </a:r>
            <a:r>
              <a:rPr sz="900" i="1" dirty="0">
                <a:latin typeface="Arial"/>
                <a:cs typeface="Arial"/>
              </a:rPr>
              <a:t>might</a:t>
            </a:r>
            <a:r>
              <a:rPr sz="900" i="1" spc="60" dirty="0">
                <a:latin typeface="Arial"/>
                <a:cs typeface="Arial"/>
              </a:rPr>
              <a:t> </a:t>
            </a:r>
            <a:r>
              <a:rPr sz="900" i="1" dirty="0">
                <a:latin typeface="Arial"/>
                <a:cs typeface="Arial"/>
              </a:rPr>
              <a:t>even</a:t>
            </a:r>
            <a:r>
              <a:rPr sz="900" i="1" spc="60" dirty="0">
                <a:latin typeface="Arial"/>
                <a:cs typeface="Arial"/>
              </a:rPr>
              <a:t> </a:t>
            </a:r>
            <a:r>
              <a:rPr sz="900" i="1" dirty="0">
                <a:latin typeface="Arial"/>
                <a:cs typeface="Arial"/>
              </a:rPr>
              <a:t>just</a:t>
            </a:r>
            <a:r>
              <a:rPr sz="900" i="1" spc="60" dirty="0">
                <a:latin typeface="Arial"/>
                <a:cs typeface="Arial"/>
              </a:rPr>
              <a:t> </a:t>
            </a:r>
            <a:r>
              <a:rPr sz="900" i="1" dirty="0">
                <a:latin typeface="Arial"/>
                <a:cs typeface="Arial"/>
              </a:rPr>
              <a:t>retell</a:t>
            </a:r>
            <a:r>
              <a:rPr sz="900" i="1" spc="60" dirty="0">
                <a:latin typeface="Arial"/>
                <a:cs typeface="Arial"/>
              </a:rPr>
              <a:t> </a:t>
            </a:r>
            <a:r>
              <a:rPr sz="900" i="1" dirty="0">
                <a:latin typeface="Arial"/>
                <a:cs typeface="Arial"/>
              </a:rPr>
              <a:t>what</a:t>
            </a:r>
            <a:r>
              <a:rPr sz="900" i="1" spc="60" dirty="0">
                <a:latin typeface="Arial"/>
                <a:cs typeface="Arial"/>
              </a:rPr>
              <a:t> </a:t>
            </a:r>
            <a:r>
              <a:rPr sz="900" i="1" dirty="0">
                <a:latin typeface="Arial"/>
                <a:cs typeface="Arial"/>
              </a:rPr>
              <a:t>the</a:t>
            </a:r>
            <a:r>
              <a:rPr sz="900" i="1" spc="60" dirty="0">
                <a:latin typeface="Arial"/>
                <a:cs typeface="Arial"/>
              </a:rPr>
              <a:t> </a:t>
            </a:r>
            <a:r>
              <a:rPr sz="900" i="1" dirty="0">
                <a:latin typeface="Arial"/>
                <a:cs typeface="Arial"/>
              </a:rPr>
              <a:t>poem</a:t>
            </a:r>
            <a:r>
              <a:rPr sz="900" i="1" spc="60" dirty="0">
                <a:latin typeface="Arial"/>
                <a:cs typeface="Arial"/>
              </a:rPr>
              <a:t> </a:t>
            </a:r>
            <a:r>
              <a:rPr sz="900" i="1" dirty="0">
                <a:latin typeface="Arial"/>
                <a:cs typeface="Arial"/>
              </a:rPr>
              <a:t>is</a:t>
            </a:r>
            <a:r>
              <a:rPr sz="900" i="1" spc="60" dirty="0">
                <a:latin typeface="Arial"/>
                <a:cs typeface="Arial"/>
              </a:rPr>
              <a:t> </a:t>
            </a:r>
            <a:r>
              <a:rPr sz="900" i="1" dirty="0">
                <a:latin typeface="Arial"/>
                <a:cs typeface="Arial"/>
              </a:rPr>
              <a:t>about</a:t>
            </a:r>
            <a:r>
              <a:rPr sz="900" i="1" spc="60" dirty="0">
                <a:latin typeface="Arial"/>
                <a:cs typeface="Arial"/>
              </a:rPr>
              <a:t> </a:t>
            </a:r>
            <a:r>
              <a:rPr sz="900" i="1" dirty="0">
                <a:latin typeface="Arial"/>
                <a:cs typeface="Arial"/>
              </a:rPr>
              <a:t>without</a:t>
            </a:r>
            <a:r>
              <a:rPr sz="900" i="1" spc="60" dirty="0">
                <a:latin typeface="Arial"/>
                <a:cs typeface="Arial"/>
              </a:rPr>
              <a:t> </a:t>
            </a:r>
            <a:r>
              <a:rPr sz="900" i="1" dirty="0">
                <a:latin typeface="Arial"/>
                <a:cs typeface="Arial"/>
              </a:rPr>
              <a:t>actually</a:t>
            </a:r>
            <a:r>
              <a:rPr sz="900" i="1" spc="60" dirty="0">
                <a:latin typeface="Arial"/>
                <a:cs typeface="Arial"/>
              </a:rPr>
              <a:t> </a:t>
            </a:r>
            <a:r>
              <a:rPr sz="900" i="1" dirty="0">
                <a:latin typeface="Arial"/>
                <a:cs typeface="Arial"/>
              </a:rPr>
              <a:t>talking</a:t>
            </a:r>
            <a:r>
              <a:rPr sz="900" i="1" spc="60" dirty="0">
                <a:latin typeface="Arial"/>
                <a:cs typeface="Arial"/>
              </a:rPr>
              <a:t> </a:t>
            </a:r>
            <a:r>
              <a:rPr sz="900" i="1" spc="-10" dirty="0">
                <a:latin typeface="Arial"/>
                <a:cs typeface="Arial"/>
              </a:rPr>
              <a:t>about </a:t>
            </a:r>
            <a:r>
              <a:rPr sz="900" i="1" dirty="0">
                <a:latin typeface="Arial"/>
                <a:cs typeface="Arial"/>
              </a:rPr>
              <a:t>any</a:t>
            </a:r>
            <a:r>
              <a:rPr sz="900" i="1" spc="20" dirty="0">
                <a:latin typeface="Arial"/>
                <a:cs typeface="Arial"/>
              </a:rPr>
              <a:t> </a:t>
            </a:r>
            <a:r>
              <a:rPr sz="900" i="1" dirty="0">
                <a:latin typeface="Arial"/>
                <a:cs typeface="Arial"/>
              </a:rPr>
              <a:t>choices</a:t>
            </a:r>
            <a:r>
              <a:rPr sz="900" i="1" spc="25" dirty="0">
                <a:latin typeface="Arial"/>
                <a:cs typeface="Arial"/>
              </a:rPr>
              <a:t> </a:t>
            </a:r>
            <a:r>
              <a:rPr sz="900" i="1" dirty="0">
                <a:latin typeface="Arial"/>
                <a:cs typeface="Arial"/>
              </a:rPr>
              <a:t>the</a:t>
            </a:r>
            <a:r>
              <a:rPr sz="900" i="1" spc="25" dirty="0">
                <a:latin typeface="Arial"/>
                <a:cs typeface="Arial"/>
              </a:rPr>
              <a:t> </a:t>
            </a:r>
            <a:r>
              <a:rPr sz="900" i="1" dirty="0">
                <a:latin typeface="Arial"/>
                <a:cs typeface="Arial"/>
              </a:rPr>
              <a:t>poet</a:t>
            </a:r>
            <a:r>
              <a:rPr sz="900" i="1" spc="25" dirty="0">
                <a:latin typeface="Arial"/>
                <a:cs typeface="Arial"/>
              </a:rPr>
              <a:t> </a:t>
            </a:r>
            <a:r>
              <a:rPr sz="900" i="1" spc="-20" dirty="0">
                <a:latin typeface="Arial"/>
                <a:cs typeface="Arial"/>
              </a:rPr>
              <a:t>has</a:t>
            </a:r>
            <a:r>
              <a:rPr sz="900" i="1" spc="25" dirty="0">
                <a:latin typeface="Arial"/>
                <a:cs typeface="Arial"/>
              </a:rPr>
              <a:t> </a:t>
            </a:r>
            <a:r>
              <a:rPr sz="900" i="1" dirty="0">
                <a:latin typeface="Arial"/>
                <a:cs typeface="Arial"/>
              </a:rPr>
              <a:t>made</a:t>
            </a:r>
            <a:r>
              <a:rPr sz="900" i="1" spc="20" dirty="0">
                <a:latin typeface="Arial"/>
                <a:cs typeface="Arial"/>
              </a:rPr>
              <a:t> </a:t>
            </a:r>
            <a:r>
              <a:rPr sz="900" i="1" dirty="0">
                <a:latin typeface="Arial"/>
                <a:cs typeface="Arial"/>
              </a:rPr>
              <a:t>and</a:t>
            </a:r>
            <a:r>
              <a:rPr sz="900" i="1" spc="25" dirty="0">
                <a:latin typeface="Arial"/>
                <a:cs typeface="Arial"/>
              </a:rPr>
              <a:t> </a:t>
            </a:r>
            <a:r>
              <a:rPr sz="900" i="1" dirty="0">
                <a:latin typeface="Arial"/>
                <a:cs typeface="Arial"/>
              </a:rPr>
              <a:t>what</a:t>
            </a:r>
            <a:r>
              <a:rPr sz="900" i="1" spc="25" dirty="0">
                <a:latin typeface="Arial"/>
                <a:cs typeface="Arial"/>
              </a:rPr>
              <a:t> </a:t>
            </a:r>
            <a:r>
              <a:rPr sz="900" i="1" dirty="0">
                <a:latin typeface="Arial"/>
                <a:cs typeface="Arial"/>
              </a:rPr>
              <a:t>they</a:t>
            </a:r>
            <a:r>
              <a:rPr sz="900" i="1" spc="25" dirty="0">
                <a:latin typeface="Arial"/>
                <a:cs typeface="Arial"/>
              </a:rPr>
              <a:t> </a:t>
            </a:r>
            <a:r>
              <a:rPr sz="900" i="1" dirty="0">
                <a:latin typeface="Arial"/>
                <a:cs typeface="Arial"/>
              </a:rPr>
              <a:t>might</a:t>
            </a:r>
            <a:r>
              <a:rPr sz="900" i="1" spc="25" dirty="0">
                <a:latin typeface="Arial"/>
                <a:cs typeface="Arial"/>
              </a:rPr>
              <a:t> </a:t>
            </a:r>
            <a:r>
              <a:rPr sz="900" i="1" spc="-10" dirty="0">
                <a:latin typeface="Arial"/>
                <a:cs typeface="Arial"/>
              </a:rPr>
              <a:t>mean.</a:t>
            </a:r>
            <a:endParaRPr sz="900">
              <a:latin typeface="Arial"/>
              <a:cs typeface="Arial"/>
            </a:endParaRPr>
          </a:p>
          <a:p>
            <a:pPr marL="12700" marR="5080">
              <a:lnSpc>
                <a:spcPct val="122200"/>
              </a:lnSpc>
              <a:spcBef>
                <a:spcPts val="500"/>
              </a:spcBef>
            </a:pPr>
            <a:r>
              <a:rPr sz="900" i="1" dirty="0">
                <a:latin typeface="Arial"/>
                <a:cs typeface="Arial"/>
              </a:rPr>
              <a:t>There</a:t>
            </a:r>
            <a:r>
              <a:rPr sz="900" i="1" spc="100" dirty="0">
                <a:latin typeface="Arial"/>
                <a:cs typeface="Arial"/>
              </a:rPr>
              <a:t> </a:t>
            </a:r>
            <a:r>
              <a:rPr sz="900" i="1" dirty="0">
                <a:latin typeface="Arial"/>
                <a:cs typeface="Arial"/>
              </a:rPr>
              <a:t>might</a:t>
            </a:r>
            <a:r>
              <a:rPr sz="900" i="1" spc="105" dirty="0">
                <a:latin typeface="Arial"/>
                <a:cs typeface="Arial"/>
              </a:rPr>
              <a:t> </a:t>
            </a:r>
            <a:r>
              <a:rPr sz="900" i="1" dirty="0">
                <a:latin typeface="Arial"/>
                <a:cs typeface="Arial"/>
              </a:rPr>
              <a:t>sometimes</a:t>
            </a:r>
            <a:r>
              <a:rPr sz="900" i="1" spc="100" dirty="0">
                <a:latin typeface="Arial"/>
                <a:cs typeface="Arial"/>
              </a:rPr>
              <a:t> </a:t>
            </a:r>
            <a:r>
              <a:rPr sz="900" i="1" dirty="0">
                <a:latin typeface="Arial"/>
                <a:cs typeface="Arial"/>
              </a:rPr>
              <a:t>be</a:t>
            </a:r>
            <a:r>
              <a:rPr sz="900" i="1" spc="105" dirty="0">
                <a:latin typeface="Arial"/>
                <a:cs typeface="Arial"/>
              </a:rPr>
              <a:t> </a:t>
            </a:r>
            <a:r>
              <a:rPr sz="900" i="1" dirty="0">
                <a:latin typeface="Arial"/>
                <a:cs typeface="Arial"/>
              </a:rPr>
              <a:t>vague</a:t>
            </a:r>
            <a:r>
              <a:rPr sz="900" i="1" spc="100" dirty="0">
                <a:latin typeface="Arial"/>
                <a:cs typeface="Arial"/>
              </a:rPr>
              <a:t> </a:t>
            </a:r>
            <a:r>
              <a:rPr sz="900" i="1" dirty="0">
                <a:latin typeface="Arial"/>
                <a:cs typeface="Arial"/>
              </a:rPr>
              <a:t>references</a:t>
            </a:r>
            <a:r>
              <a:rPr sz="900" i="1" spc="105" dirty="0">
                <a:latin typeface="Arial"/>
                <a:cs typeface="Arial"/>
              </a:rPr>
              <a:t> </a:t>
            </a:r>
            <a:r>
              <a:rPr sz="900" i="1" dirty="0">
                <a:latin typeface="Arial"/>
                <a:cs typeface="Arial"/>
              </a:rPr>
              <a:t>or</a:t>
            </a:r>
            <a:r>
              <a:rPr sz="900" i="1" spc="100" dirty="0">
                <a:latin typeface="Arial"/>
                <a:cs typeface="Arial"/>
              </a:rPr>
              <a:t> </a:t>
            </a:r>
            <a:r>
              <a:rPr sz="900" i="1" dirty="0">
                <a:latin typeface="Arial"/>
                <a:cs typeface="Arial"/>
              </a:rPr>
              <a:t>quotes</a:t>
            </a:r>
            <a:r>
              <a:rPr sz="900" i="1" spc="105" dirty="0">
                <a:latin typeface="Arial"/>
                <a:cs typeface="Arial"/>
              </a:rPr>
              <a:t> </a:t>
            </a:r>
            <a:r>
              <a:rPr sz="900" i="1" dirty="0">
                <a:latin typeface="Arial"/>
                <a:cs typeface="Arial"/>
              </a:rPr>
              <a:t>but</a:t>
            </a:r>
            <a:r>
              <a:rPr sz="900" i="1" spc="100" dirty="0">
                <a:latin typeface="Arial"/>
                <a:cs typeface="Arial"/>
              </a:rPr>
              <a:t> </a:t>
            </a:r>
            <a:r>
              <a:rPr sz="900" i="1" dirty="0">
                <a:latin typeface="Arial"/>
                <a:cs typeface="Arial"/>
              </a:rPr>
              <a:t>no</a:t>
            </a:r>
            <a:r>
              <a:rPr sz="900" i="1" spc="105" dirty="0">
                <a:latin typeface="Arial"/>
                <a:cs typeface="Arial"/>
              </a:rPr>
              <a:t> </a:t>
            </a:r>
            <a:r>
              <a:rPr sz="900" i="1" dirty="0">
                <a:latin typeface="Arial"/>
                <a:cs typeface="Arial"/>
              </a:rPr>
              <a:t>understanding</a:t>
            </a:r>
            <a:r>
              <a:rPr sz="900" i="1" spc="100" dirty="0">
                <a:latin typeface="Arial"/>
                <a:cs typeface="Arial"/>
              </a:rPr>
              <a:t> </a:t>
            </a:r>
            <a:r>
              <a:rPr sz="900" i="1" dirty="0">
                <a:latin typeface="Arial"/>
                <a:cs typeface="Arial"/>
              </a:rPr>
              <a:t>that</a:t>
            </a:r>
            <a:r>
              <a:rPr sz="900" i="1" spc="105" dirty="0">
                <a:latin typeface="Arial"/>
                <a:cs typeface="Arial"/>
              </a:rPr>
              <a:t> </a:t>
            </a:r>
            <a:r>
              <a:rPr sz="900" i="1" dirty="0">
                <a:latin typeface="Arial"/>
                <a:cs typeface="Arial"/>
              </a:rPr>
              <a:t>the</a:t>
            </a:r>
            <a:r>
              <a:rPr sz="900" i="1" spc="100" dirty="0">
                <a:latin typeface="Arial"/>
                <a:cs typeface="Arial"/>
              </a:rPr>
              <a:t> </a:t>
            </a:r>
            <a:r>
              <a:rPr sz="900" i="1" dirty="0">
                <a:latin typeface="Arial"/>
                <a:cs typeface="Arial"/>
              </a:rPr>
              <a:t>poem</a:t>
            </a:r>
            <a:r>
              <a:rPr sz="900" i="1" spc="105" dirty="0">
                <a:latin typeface="Arial"/>
                <a:cs typeface="Arial"/>
              </a:rPr>
              <a:t> </a:t>
            </a:r>
            <a:r>
              <a:rPr sz="900" i="1" dirty="0">
                <a:latin typeface="Arial"/>
                <a:cs typeface="Arial"/>
              </a:rPr>
              <a:t>was</a:t>
            </a:r>
            <a:r>
              <a:rPr sz="900" i="1" spc="100" dirty="0">
                <a:latin typeface="Arial"/>
                <a:cs typeface="Arial"/>
              </a:rPr>
              <a:t> </a:t>
            </a:r>
            <a:r>
              <a:rPr sz="900" i="1" spc="-10" dirty="0">
                <a:latin typeface="Arial"/>
                <a:cs typeface="Arial"/>
              </a:rPr>
              <a:t>created </a:t>
            </a:r>
            <a:r>
              <a:rPr sz="900" i="1" dirty="0">
                <a:latin typeface="Arial"/>
                <a:cs typeface="Arial"/>
              </a:rPr>
              <a:t>by</a:t>
            </a:r>
            <a:r>
              <a:rPr sz="900" i="1" spc="25" dirty="0">
                <a:latin typeface="Arial"/>
                <a:cs typeface="Arial"/>
              </a:rPr>
              <a:t> </a:t>
            </a:r>
            <a:r>
              <a:rPr sz="900" i="1" dirty="0">
                <a:latin typeface="Arial"/>
                <a:cs typeface="Arial"/>
              </a:rPr>
              <a:t>a</a:t>
            </a:r>
            <a:r>
              <a:rPr sz="900" i="1" spc="35" dirty="0">
                <a:latin typeface="Arial"/>
                <a:cs typeface="Arial"/>
              </a:rPr>
              <a:t> </a:t>
            </a:r>
            <a:r>
              <a:rPr sz="900" i="1" dirty="0">
                <a:latin typeface="Arial"/>
                <a:cs typeface="Arial"/>
              </a:rPr>
              <a:t>writer</a:t>
            </a:r>
            <a:r>
              <a:rPr sz="900" i="1" spc="40" dirty="0">
                <a:latin typeface="Arial"/>
                <a:cs typeface="Arial"/>
              </a:rPr>
              <a:t> </a:t>
            </a:r>
            <a:r>
              <a:rPr sz="900" i="1" dirty="0">
                <a:latin typeface="Arial"/>
                <a:cs typeface="Arial"/>
              </a:rPr>
              <a:t>with</a:t>
            </a:r>
            <a:r>
              <a:rPr sz="900" i="1" spc="35" dirty="0">
                <a:latin typeface="Arial"/>
                <a:cs typeface="Arial"/>
              </a:rPr>
              <a:t> </a:t>
            </a:r>
            <a:r>
              <a:rPr sz="900" i="1" dirty="0">
                <a:latin typeface="Arial"/>
                <a:cs typeface="Arial"/>
              </a:rPr>
              <a:t>an</a:t>
            </a:r>
            <a:r>
              <a:rPr sz="900" i="1" spc="35" dirty="0">
                <a:latin typeface="Arial"/>
                <a:cs typeface="Arial"/>
              </a:rPr>
              <a:t> </a:t>
            </a:r>
            <a:r>
              <a:rPr sz="900" i="1" dirty="0">
                <a:latin typeface="Arial"/>
                <a:cs typeface="Arial"/>
              </a:rPr>
              <a:t>intention</a:t>
            </a:r>
            <a:r>
              <a:rPr sz="900" i="1" spc="40" dirty="0">
                <a:latin typeface="Arial"/>
                <a:cs typeface="Arial"/>
              </a:rPr>
              <a:t> </a:t>
            </a:r>
            <a:r>
              <a:rPr sz="900" i="1" dirty="0">
                <a:latin typeface="Arial"/>
                <a:cs typeface="Arial"/>
              </a:rPr>
              <a:t>or</a:t>
            </a:r>
            <a:r>
              <a:rPr sz="900" i="1" spc="35" dirty="0">
                <a:latin typeface="Arial"/>
                <a:cs typeface="Arial"/>
              </a:rPr>
              <a:t> </a:t>
            </a:r>
            <a:r>
              <a:rPr sz="900" i="1" dirty="0">
                <a:latin typeface="Arial"/>
                <a:cs typeface="Arial"/>
              </a:rPr>
              <a:t>comments</a:t>
            </a:r>
            <a:r>
              <a:rPr sz="900" i="1" spc="40" dirty="0">
                <a:latin typeface="Arial"/>
                <a:cs typeface="Arial"/>
              </a:rPr>
              <a:t> </a:t>
            </a:r>
            <a:r>
              <a:rPr sz="900" i="1" dirty="0">
                <a:latin typeface="Arial"/>
                <a:cs typeface="Arial"/>
              </a:rPr>
              <a:t>on</a:t>
            </a:r>
            <a:r>
              <a:rPr sz="900" i="1" spc="35" dirty="0">
                <a:latin typeface="Arial"/>
                <a:cs typeface="Arial"/>
              </a:rPr>
              <a:t> </a:t>
            </a:r>
            <a:r>
              <a:rPr sz="900" i="1" dirty="0">
                <a:latin typeface="Arial"/>
                <a:cs typeface="Arial"/>
              </a:rPr>
              <a:t>method, or</a:t>
            </a:r>
            <a:r>
              <a:rPr sz="900" i="1" spc="35" dirty="0">
                <a:latin typeface="Arial"/>
                <a:cs typeface="Arial"/>
              </a:rPr>
              <a:t> </a:t>
            </a:r>
            <a:r>
              <a:rPr sz="900" i="1" dirty="0">
                <a:latin typeface="Arial"/>
                <a:cs typeface="Arial"/>
              </a:rPr>
              <a:t>if</a:t>
            </a:r>
            <a:r>
              <a:rPr sz="900" i="1" spc="65" dirty="0">
                <a:latin typeface="Arial"/>
                <a:cs typeface="Arial"/>
              </a:rPr>
              <a:t> </a:t>
            </a:r>
            <a:r>
              <a:rPr sz="900" i="1" dirty="0">
                <a:latin typeface="Arial"/>
                <a:cs typeface="Arial"/>
              </a:rPr>
              <a:t>there</a:t>
            </a:r>
            <a:r>
              <a:rPr sz="900" i="1" spc="35" dirty="0">
                <a:latin typeface="Arial"/>
                <a:cs typeface="Arial"/>
              </a:rPr>
              <a:t> </a:t>
            </a:r>
            <a:r>
              <a:rPr sz="900" i="1" spc="-10" dirty="0">
                <a:latin typeface="Arial"/>
                <a:cs typeface="Arial"/>
              </a:rPr>
              <a:t>are,</a:t>
            </a:r>
            <a:r>
              <a:rPr sz="900" i="1" dirty="0">
                <a:latin typeface="Arial"/>
                <a:cs typeface="Arial"/>
              </a:rPr>
              <a:t> very</a:t>
            </a:r>
            <a:r>
              <a:rPr sz="900" i="1" spc="35" dirty="0">
                <a:latin typeface="Arial"/>
                <a:cs typeface="Arial"/>
              </a:rPr>
              <a:t> </a:t>
            </a:r>
            <a:r>
              <a:rPr sz="900" i="1" dirty="0">
                <a:latin typeface="Arial"/>
                <a:cs typeface="Arial"/>
              </a:rPr>
              <a:t>simple</a:t>
            </a:r>
            <a:r>
              <a:rPr sz="900" i="1" spc="40" dirty="0">
                <a:latin typeface="Arial"/>
                <a:cs typeface="Arial"/>
              </a:rPr>
              <a:t> </a:t>
            </a:r>
            <a:r>
              <a:rPr sz="900" i="1" spc="-10" dirty="0">
                <a:latin typeface="Arial"/>
                <a:cs typeface="Arial"/>
              </a:rPr>
              <a:t>comments.</a:t>
            </a:r>
            <a:endParaRPr sz="900">
              <a:latin typeface="Arial"/>
              <a:cs typeface="Arial"/>
            </a:endParaRPr>
          </a:p>
        </p:txBody>
      </p:sp>
      <p:sp>
        <p:nvSpPr>
          <p:cNvPr id="21" name="object 21"/>
          <p:cNvSpPr txBox="1"/>
          <p:nvPr/>
        </p:nvSpPr>
        <p:spPr>
          <a:xfrm>
            <a:off x="503400" y="1417349"/>
            <a:ext cx="6553834" cy="1120820"/>
          </a:xfrm>
          <a:prstGeom prst="rect">
            <a:avLst/>
          </a:prstGeom>
        </p:spPr>
        <p:txBody>
          <a:bodyPr vert="horz" wrap="square" lIns="0" tIns="12700" rIns="0" bIns="0" rtlCol="0">
            <a:spAutoFit/>
          </a:bodyPr>
          <a:lstStyle/>
          <a:p>
            <a:pPr marR="5080" algn="just"/>
            <a:r>
              <a:rPr sz="1200" dirty="0">
                <a:latin typeface="Calibri Light" panose="020F0302020204030204" pitchFamily="34" charset="0"/>
                <a:cs typeface="Calibri Light" panose="020F0302020204030204" pitchFamily="34" charset="0"/>
              </a:rPr>
              <a:t>As</a:t>
            </a:r>
            <a:r>
              <a:rPr sz="1200" spc="5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teachers,</a:t>
            </a:r>
            <a:r>
              <a:rPr sz="1200" spc="5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we</a:t>
            </a:r>
            <a:r>
              <a:rPr sz="1200" spc="5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know</a:t>
            </a:r>
            <a:r>
              <a:rPr sz="1200" spc="5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mark</a:t>
            </a:r>
            <a:r>
              <a:rPr sz="1200" spc="5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schemes</a:t>
            </a:r>
            <a:r>
              <a:rPr sz="1200" spc="5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can</a:t>
            </a:r>
            <a:r>
              <a:rPr sz="1200" spc="5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be</a:t>
            </a:r>
            <a:r>
              <a:rPr sz="1200" spc="5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really</a:t>
            </a:r>
            <a:r>
              <a:rPr sz="1200" spc="5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complicated</a:t>
            </a:r>
            <a:r>
              <a:rPr sz="1200" spc="5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(and</a:t>
            </a:r>
            <a:r>
              <a:rPr sz="1200" spc="5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boring)</a:t>
            </a:r>
            <a:r>
              <a:rPr sz="1200" spc="5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so</a:t>
            </a:r>
            <a:r>
              <a:rPr sz="1200" spc="5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we’ve</a:t>
            </a:r>
            <a:r>
              <a:rPr sz="1200" spc="5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come</a:t>
            </a:r>
            <a:r>
              <a:rPr sz="1200" spc="50" dirty="0">
                <a:latin typeface="Calibri Light" panose="020F0302020204030204" pitchFamily="34" charset="0"/>
                <a:cs typeface="Calibri Light" panose="020F0302020204030204" pitchFamily="34" charset="0"/>
              </a:rPr>
              <a:t> </a:t>
            </a:r>
            <a:r>
              <a:rPr sz="1200" spc="-25" dirty="0">
                <a:latin typeface="Calibri Light" panose="020F0302020204030204" pitchFamily="34" charset="0"/>
                <a:cs typeface="Calibri Light" panose="020F0302020204030204" pitchFamily="34" charset="0"/>
              </a:rPr>
              <a:t>up </a:t>
            </a:r>
            <a:r>
              <a:rPr sz="1200" dirty="0">
                <a:latin typeface="Calibri Light" panose="020F0302020204030204" pitchFamily="34" charset="0"/>
                <a:cs typeface="Calibri Light" panose="020F0302020204030204" pitchFamily="34" charset="0"/>
              </a:rPr>
              <a:t>with</a:t>
            </a:r>
            <a:r>
              <a:rPr sz="1200" spc="7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this</a:t>
            </a:r>
            <a:r>
              <a:rPr sz="1200" spc="7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student-friendly</a:t>
            </a:r>
            <a:r>
              <a:rPr sz="1200" spc="7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version</a:t>
            </a:r>
            <a:r>
              <a:rPr sz="1200" spc="7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for</a:t>
            </a:r>
            <a:r>
              <a:rPr sz="1200" spc="7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you</a:t>
            </a:r>
            <a:r>
              <a:rPr sz="1200" spc="7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to</a:t>
            </a:r>
            <a:r>
              <a:rPr sz="1200" spc="7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understand</a:t>
            </a:r>
            <a:r>
              <a:rPr sz="1200" spc="7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how</a:t>
            </a:r>
            <a:r>
              <a:rPr sz="1200" spc="7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you</a:t>
            </a:r>
            <a:r>
              <a:rPr sz="1200" spc="7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will</a:t>
            </a:r>
            <a:r>
              <a:rPr sz="1200" spc="8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be</a:t>
            </a:r>
            <a:r>
              <a:rPr sz="1200" spc="7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assessed</a:t>
            </a:r>
            <a:r>
              <a:rPr sz="1200" spc="7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in</a:t>
            </a:r>
            <a:r>
              <a:rPr sz="1200" spc="7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your</a:t>
            </a:r>
            <a:r>
              <a:rPr sz="1200" spc="75" dirty="0">
                <a:latin typeface="Calibri Light" panose="020F0302020204030204" pitchFamily="34" charset="0"/>
                <a:cs typeface="Calibri Light" panose="020F0302020204030204" pitchFamily="34" charset="0"/>
              </a:rPr>
              <a:t> </a:t>
            </a:r>
            <a:r>
              <a:rPr sz="1200" spc="-20" dirty="0">
                <a:latin typeface="Calibri Light" panose="020F0302020204030204" pitchFamily="34" charset="0"/>
                <a:cs typeface="Calibri Light" panose="020F0302020204030204" pitchFamily="34" charset="0"/>
              </a:rPr>
              <a:t>GCSE </a:t>
            </a:r>
            <a:r>
              <a:rPr sz="1200" dirty="0">
                <a:latin typeface="Calibri Light" panose="020F0302020204030204" pitchFamily="34" charset="0"/>
                <a:cs typeface="Calibri Light" panose="020F0302020204030204" pitchFamily="34" charset="0"/>
              </a:rPr>
              <a:t>English</a:t>
            </a:r>
            <a:r>
              <a:rPr sz="1200" spc="-2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Literature</a:t>
            </a:r>
            <a:r>
              <a:rPr sz="1200" spc="-20" dirty="0">
                <a:latin typeface="Calibri Light" panose="020F0302020204030204" pitchFamily="34" charset="0"/>
                <a:cs typeface="Calibri Light" panose="020F0302020204030204" pitchFamily="34" charset="0"/>
              </a:rPr>
              <a:t> </a:t>
            </a:r>
            <a:r>
              <a:rPr sz="1200" spc="-10" dirty="0">
                <a:latin typeface="Calibri Light" panose="020F0302020204030204" pitchFamily="34" charset="0"/>
                <a:cs typeface="Calibri Light" panose="020F0302020204030204" pitchFamily="34" charset="0"/>
              </a:rPr>
              <a:t>exams.</a:t>
            </a:r>
            <a:endParaRPr lang="en-GB" sz="1200" spc="-10" dirty="0">
              <a:latin typeface="Calibri Light" panose="020F0302020204030204" pitchFamily="34" charset="0"/>
              <a:cs typeface="Calibri Light" panose="020F0302020204030204" pitchFamily="34" charset="0"/>
            </a:endParaRPr>
          </a:p>
          <a:p>
            <a:pPr marR="5080" algn="just"/>
            <a:endParaRPr sz="1200" dirty="0">
              <a:latin typeface="Calibri Light" panose="020F0302020204030204" pitchFamily="34" charset="0"/>
              <a:cs typeface="Calibri Light" panose="020F0302020204030204" pitchFamily="34" charset="0"/>
            </a:endParaRPr>
          </a:p>
          <a:p>
            <a:pPr marR="5080" algn="just"/>
            <a:r>
              <a:rPr sz="1200" dirty="0">
                <a:latin typeface="Calibri Light" panose="020F0302020204030204" pitchFamily="34" charset="0"/>
                <a:cs typeface="Calibri Light" panose="020F0302020204030204" pitchFamily="34" charset="0"/>
              </a:rPr>
              <a:t>Examiners</a:t>
            </a:r>
            <a:r>
              <a:rPr sz="1200" spc="2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work</a:t>
            </a:r>
            <a:r>
              <a:rPr sz="1200" spc="2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from</a:t>
            </a:r>
            <a:r>
              <a:rPr sz="1200" spc="2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the</a:t>
            </a:r>
            <a:r>
              <a:rPr sz="1200" spc="2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bottom,</a:t>
            </a:r>
            <a:r>
              <a:rPr sz="1200" spc="2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up.</a:t>
            </a:r>
            <a:r>
              <a:rPr sz="1200" spc="2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They</a:t>
            </a:r>
            <a:r>
              <a:rPr sz="1200" spc="2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start</a:t>
            </a:r>
            <a:r>
              <a:rPr sz="1200" spc="2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you</a:t>
            </a:r>
            <a:r>
              <a:rPr sz="1200" spc="2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on</a:t>
            </a:r>
            <a:r>
              <a:rPr sz="1200" spc="2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zero</a:t>
            </a:r>
            <a:r>
              <a:rPr sz="1200" spc="2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and</a:t>
            </a:r>
            <a:r>
              <a:rPr sz="1200" spc="25" dirty="0">
                <a:latin typeface="Calibri Light" panose="020F0302020204030204" pitchFamily="34" charset="0"/>
                <a:cs typeface="Calibri Light" panose="020F0302020204030204" pitchFamily="34" charset="0"/>
              </a:rPr>
              <a:t> </a:t>
            </a:r>
            <a:r>
              <a:rPr sz="1200" i="1" dirty="0">
                <a:latin typeface="Calibri Light" panose="020F0302020204030204" pitchFamily="34" charset="0"/>
                <a:cs typeface="Calibri Light" panose="020F0302020204030204" pitchFamily="34" charset="0"/>
              </a:rPr>
              <a:t>find</a:t>
            </a:r>
            <a:r>
              <a:rPr sz="1200" i="1" spc="25" dirty="0">
                <a:latin typeface="Calibri Light" panose="020F0302020204030204" pitchFamily="34" charset="0"/>
                <a:cs typeface="Calibri Light" panose="020F0302020204030204" pitchFamily="34" charset="0"/>
              </a:rPr>
              <a:t> </a:t>
            </a:r>
            <a:r>
              <a:rPr sz="1200" i="1" dirty="0">
                <a:latin typeface="Calibri Light" panose="020F0302020204030204" pitchFamily="34" charset="0"/>
                <a:cs typeface="Calibri Light" panose="020F0302020204030204" pitchFamily="34" charset="0"/>
              </a:rPr>
              <a:t>marks</a:t>
            </a:r>
            <a:r>
              <a:rPr sz="1200" dirty="0">
                <a:latin typeface="Calibri Light" panose="020F0302020204030204" pitchFamily="34" charset="0"/>
                <a:cs typeface="Calibri Light" panose="020F0302020204030204" pitchFamily="34" charset="0"/>
              </a:rPr>
              <a:t>,</a:t>
            </a:r>
            <a:r>
              <a:rPr sz="1200" spc="2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rather</a:t>
            </a:r>
            <a:r>
              <a:rPr sz="1200" spc="2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than</a:t>
            </a:r>
            <a:r>
              <a:rPr sz="1200" spc="25" dirty="0">
                <a:latin typeface="Calibri Light" panose="020F0302020204030204" pitchFamily="34" charset="0"/>
                <a:cs typeface="Calibri Light" panose="020F0302020204030204" pitchFamily="34" charset="0"/>
              </a:rPr>
              <a:t> </a:t>
            </a:r>
            <a:r>
              <a:rPr sz="1200" spc="-10" dirty="0">
                <a:latin typeface="Calibri Light" panose="020F0302020204030204" pitchFamily="34" charset="0"/>
                <a:cs typeface="Calibri Light" panose="020F0302020204030204" pitchFamily="34" charset="0"/>
              </a:rPr>
              <a:t>starting </a:t>
            </a:r>
            <a:r>
              <a:rPr sz="1200" dirty="0">
                <a:latin typeface="Calibri Light" panose="020F0302020204030204" pitchFamily="34" charset="0"/>
                <a:cs typeface="Calibri Light" panose="020F0302020204030204" pitchFamily="34" charset="0"/>
              </a:rPr>
              <a:t>with</a:t>
            </a:r>
            <a:r>
              <a:rPr sz="1200" spc="3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full</a:t>
            </a:r>
            <a:r>
              <a:rPr sz="1200" spc="3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marks</a:t>
            </a:r>
            <a:r>
              <a:rPr sz="1200" spc="4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and</a:t>
            </a:r>
            <a:r>
              <a:rPr sz="1200" spc="3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taking</a:t>
            </a:r>
            <a:r>
              <a:rPr sz="1200" spc="35" dirty="0">
                <a:latin typeface="Calibri Light" panose="020F0302020204030204" pitchFamily="34" charset="0"/>
                <a:cs typeface="Calibri Light" panose="020F0302020204030204" pitchFamily="34" charset="0"/>
              </a:rPr>
              <a:t> </a:t>
            </a:r>
            <a:r>
              <a:rPr sz="1200" spc="-10" dirty="0">
                <a:latin typeface="Calibri Light" panose="020F0302020204030204" pitchFamily="34" charset="0"/>
                <a:cs typeface="Calibri Light" panose="020F0302020204030204" pitchFamily="34" charset="0"/>
              </a:rPr>
              <a:t>away.</a:t>
            </a:r>
            <a:endParaRPr sz="1200" dirty="0">
              <a:latin typeface="Calibri Light" panose="020F0302020204030204" pitchFamily="34" charset="0"/>
              <a:cs typeface="Calibri Light" panose="020F0302020204030204" pitchFamily="34" charset="0"/>
            </a:endParaRPr>
          </a:p>
        </p:txBody>
      </p:sp>
      <p:pic>
        <p:nvPicPr>
          <p:cNvPr id="22" name="Picture 21">
            <a:extLst>
              <a:ext uri="{FF2B5EF4-FFF2-40B4-BE49-F238E27FC236}">
                <a16:creationId xmlns:a16="http://schemas.microsoft.com/office/drawing/2014/main" id="{BAF7D7A0-ABC0-BC01-7EAF-822D9976464E}"/>
              </a:ext>
            </a:extLst>
          </p:cNvPr>
          <p:cNvPicPr>
            <a:picLocks noChangeAspect="1"/>
          </p:cNvPicPr>
          <p:nvPr/>
        </p:nvPicPr>
        <p:blipFill>
          <a:blip r:embed="rId9">
            <a:duotone>
              <a:schemeClr val="accent4">
                <a:shade val="45000"/>
                <a:satMod val="135000"/>
              </a:schemeClr>
              <a:prstClr val="white"/>
            </a:duotone>
          </a:blip>
          <a:stretch>
            <a:fillRect/>
          </a:stretch>
        </p:blipFill>
        <p:spPr>
          <a:xfrm>
            <a:off x="0" y="10553372"/>
            <a:ext cx="7556500" cy="147352"/>
          </a:xfrm>
          <a:prstGeom prst="rect">
            <a:avLst/>
          </a:prstGeom>
        </p:spPr>
      </p:pic>
      <p:pic>
        <p:nvPicPr>
          <p:cNvPr id="23" name="Picture 22" descr="A close up of a logo&#10;&#10;Description automatically generated">
            <a:extLst>
              <a:ext uri="{FF2B5EF4-FFF2-40B4-BE49-F238E27FC236}">
                <a16:creationId xmlns:a16="http://schemas.microsoft.com/office/drawing/2014/main" id="{CD9AFD10-CE68-D079-06B0-111BB4278942}"/>
              </a:ext>
            </a:extLst>
          </p:cNvPr>
          <p:cNvPicPr/>
          <p:nvPr/>
        </p:nvPicPr>
        <p:blipFill rotWithShape="1">
          <a:blip r:embed="rId10" cstate="print">
            <a:extLst>
              <a:ext uri="{28A0092B-C50C-407E-A947-70E740481C1C}">
                <a14:useLocalDpi xmlns:a14="http://schemas.microsoft.com/office/drawing/2010/main" val="0"/>
              </a:ext>
            </a:extLst>
          </a:blip>
          <a:srcRect l="7576" t="596" r="11212" b="37120"/>
          <a:stretch/>
        </p:blipFill>
        <p:spPr>
          <a:xfrm>
            <a:off x="6826250" y="133146"/>
            <a:ext cx="609600" cy="641554"/>
          </a:xfrm>
          <a:prstGeom prst="rect">
            <a:avLst/>
          </a:prstGeom>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 name="Picture 25">
            <a:extLst>
              <a:ext uri="{FF2B5EF4-FFF2-40B4-BE49-F238E27FC236}">
                <a16:creationId xmlns:a16="http://schemas.microsoft.com/office/drawing/2014/main" id="{970595DA-B421-D0CB-B0AE-3F3D65BC0F95}"/>
              </a:ext>
            </a:extLst>
          </p:cNvPr>
          <p:cNvPicPr>
            <a:picLocks noChangeAspect="1"/>
          </p:cNvPicPr>
          <p:nvPr/>
        </p:nvPicPr>
        <p:blipFill>
          <a:blip r:embed="rId3"/>
          <a:stretch>
            <a:fillRect/>
          </a:stretch>
        </p:blipFill>
        <p:spPr>
          <a:xfrm>
            <a:off x="-4318" y="6962834"/>
            <a:ext cx="3493311" cy="3718882"/>
          </a:xfrm>
          <a:prstGeom prst="rect">
            <a:avLst/>
          </a:prstGeom>
        </p:spPr>
      </p:pic>
      <p:sp>
        <p:nvSpPr>
          <p:cNvPr id="2" name="object 2"/>
          <p:cNvSpPr txBox="1">
            <a:spLocks noGrp="1"/>
          </p:cNvSpPr>
          <p:nvPr>
            <p:ph type="title"/>
          </p:nvPr>
        </p:nvSpPr>
        <p:spPr>
          <a:xfrm>
            <a:off x="469900" y="474322"/>
            <a:ext cx="6449060" cy="787400"/>
          </a:xfrm>
          <a:prstGeom prst="rect">
            <a:avLst/>
          </a:prstGeom>
        </p:spPr>
        <p:txBody>
          <a:bodyPr vert="horz" wrap="square" lIns="0" tIns="12700" rIns="0" bIns="0" rtlCol="0">
            <a:spAutoFit/>
          </a:bodyPr>
          <a:lstStyle/>
          <a:p>
            <a:pPr marL="12700">
              <a:lnSpc>
                <a:spcPct val="100000"/>
              </a:lnSpc>
              <a:spcBef>
                <a:spcPts val="100"/>
              </a:spcBef>
            </a:pPr>
            <a:r>
              <a:rPr b="0" i="0" spc="-200" dirty="0">
                <a:latin typeface="Modern Love" panose="04090805081005020601" pitchFamily="82" charset="0"/>
              </a:rPr>
              <a:t>Poem</a:t>
            </a:r>
            <a:r>
              <a:rPr b="0" i="0" spc="-484" dirty="0">
                <a:latin typeface="Modern Love" panose="04090805081005020601" pitchFamily="82" charset="0"/>
              </a:rPr>
              <a:t> </a:t>
            </a:r>
            <a:r>
              <a:rPr b="0" i="0" spc="-135" dirty="0">
                <a:latin typeface="Modern Love" panose="04090805081005020601" pitchFamily="82" charset="0"/>
              </a:rPr>
              <a:t>#1</a:t>
            </a:r>
            <a:r>
              <a:rPr b="0" i="0" spc="-470" dirty="0">
                <a:latin typeface="Modern Love" panose="04090805081005020601" pitchFamily="82" charset="0"/>
              </a:rPr>
              <a:t> </a:t>
            </a:r>
            <a:r>
              <a:rPr b="0" i="0" spc="-270" dirty="0">
                <a:latin typeface="Modern Love" panose="04090805081005020601" pitchFamily="82" charset="0"/>
              </a:rPr>
              <a:t>WA</a:t>
            </a:r>
            <a:r>
              <a:rPr b="0" i="0" spc="-270" dirty="0">
                <a:solidFill>
                  <a:srgbClr val="00D700"/>
                </a:solidFill>
                <a:latin typeface="Modern Love" panose="04090805081005020601" pitchFamily="82" charset="0"/>
              </a:rPr>
              <a:t>G</a:t>
            </a:r>
            <a:r>
              <a:rPr b="0" i="0" spc="-270" dirty="0">
                <a:latin typeface="Modern Love" panose="04090805081005020601" pitchFamily="82" charset="0"/>
              </a:rPr>
              <a:t>OLLs</a:t>
            </a:r>
          </a:p>
        </p:txBody>
      </p:sp>
      <p:grpSp>
        <p:nvGrpSpPr>
          <p:cNvPr id="3" name="object 3"/>
          <p:cNvGrpSpPr/>
          <p:nvPr/>
        </p:nvGrpSpPr>
        <p:grpSpPr>
          <a:xfrm>
            <a:off x="200468" y="1424926"/>
            <a:ext cx="4389755" cy="6252210"/>
            <a:chOff x="200468" y="1424926"/>
            <a:chExt cx="4389755" cy="6252210"/>
          </a:xfrm>
        </p:grpSpPr>
        <p:pic>
          <p:nvPicPr>
            <p:cNvPr id="4" name="object 4"/>
            <p:cNvPicPr/>
            <p:nvPr/>
          </p:nvPicPr>
          <p:blipFill>
            <a:blip r:embed="rId4" cstate="print"/>
            <a:stretch>
              <a:fillRect/>
            </a:stretch>
          </p:blipFill>
          <p:spPr>
            <a:xfrm>
              <a:off x="200468" y="1426188"/>
              <a:ext cx="4389142" cy="6250852"/>
            </a:xfrm>
            <a:prstGeom prst="rect">
              <a:avLst/>
            </a:prstGeom>
          </p:spPr>
        </p:pic>
        <p:pic>
          <p:nvPicPr>
            <p:cNvPr id="5" name="object 5"/>
            <p:cNvPicPr/>
            <p:nvPr/>
          </p:nvPicPr>
          <p:blipFill>
            <a:blip r:embed="rId5" cstate="print"/>
            <a:stretch>
              <a:fillRect/>
            </a:stretch>
          </p:blipFill>
          <p:spPr>
            <a:xfrm>
              <a:off x="298168" y="1424926"/>
              <a:ext cx="4261777" cy="6120389"/>
            </a:xfrm>
            <a:prstGeom prst="rect">
              <a:avLst/>
            </a:prstGeom>
          </p:spPr>
        </p:pic>
      </p:grpSp>
      <p:sp>
        <p:nvSpPr>
          <p:cNvPr id="6" name="object 6"/>
          <p:cNvSpPr txBox="1"/>
          <p:nvPr/>
        </p:nvSpPr>
        <p:spPr>
          <a:xfrm>
            <a:off x="976428" y="2073833"/>
            <a:ext cx="3475354" cy="2200275"/>
          </a:xfrm>
          <a:prstGeom prst="rect">
            <a:avLst/>
          </a:prstGeom>
        </p:spPr>
        <p:txBody>
          <a:bodyPr vert="horz" wrap="square" lIns="0" tIns="12700" rIns="0" bIns="0" rtlCol="0">
            <a:spAutoFit/>
          </a:bodyPr>
          <a:lstStyle/>
          <a:p>
            <a:pPr marL="12700" marR="5080">
              <a:lnSpc>
                <a:spcPct val="100000"/>
              </a:lnSpc>
              <a:spcBef>
                <a:spcPts val="100"/>
              </a:spcBef>
            </a:pPr>
            <a:r>
              <a:rPr sz="1100" spc="-10" dirty="0">
                <a:latin typeface="Arial MT"/>
                <a:cs typeface="Arial MT"/>
              </a:rPr>
              <a:t>The</a:t>
            </a:r>
            <a:r>
              <a:rPr sz="1100" spc="20" dirty="0">
                <a:latin typeface="Arial MT"/>
                <a:cs typeface="Arial MT"/>
              </a:rPr>
              <a:t> </a:t>
            </a:r>
            <a:r>
              <a:rPr sz="1100" dirty="0">
                <a:latin typeface="Arial MT"/>
                <a:cs typeface="Arial MT"/>
              </a:rPr>
              <a:t>poet</a:t>
            </a:r>
            <a:r>
              <a:rPr sz="1100" spc="20" dirty="0">
                <a:latin typeface="Arial MT"/>
                <a:cs typeface="Arial MT"/>
              </a:rPr>
              <a:t> </a:t>
            </a:r>
            <a:r>
              <a:rPr sz="1100" dirty="0">
                <a:latin typeface="Arial MT"/>
                <a:cs typeface="Arial MT"/>
              </a:rPr>
              <a:t>presents</a:t>
            </a:r>
            <a:r>
              <a:rPr sz="1100" spc="20" dirty="0">
                <a:latin typeface="Arial MT"/>
                <a:cs typeface="Arial MT"/>
              </a:rPr>
              <a:t> </a:t>
            </a:r>
            <a:r>
              <a:rPr sz="1100" dirty="0">
                <a:latin typeface="Arial MT"/>
                <a:cs typeface="Arial MT"/>
              </a:rPr>
              <a:t>the</a:t>
            </a:r>
            <a:r>
              <a:rPr sz="1100" spc="20" dirty="0">
                <a:latin typeface="Arial MT"/>
                <a:cs typeface="Arial MT"/>
              </a:rPr>
              <a:t> </a:t>
            </a:r>
            <a:r>
              <a:rPr sz="1100" dirty="0">
                <a:latin typeface="Arial MT"/>
                <a:cs typeface="Arial MT"/>
              </a:rPr>
              <a:t>reality</a:t>
            </a:r>
            <a:r>
              <a:rPr sz="1100" spc="20" dirty="0">
                <a:latin typeface="Arial MT"/>
                <a:cs typeface="Arial MT"/>
              </a:rPr>
              <a:t> </a:t>
            </a:r>
            <a:r>
              <a:rPr sz="1100" dirty="0">
                <a:latin typeface="Arial MT"/>
                <a:cs typeface="Arial MT"/>
              </a:rPr>
              <a:t>of</a:t>
            </a:r>
            <a:r>
              <a:rPr sz="1100" spc="20" dirty="0">
                <a:latin typeface="Arial MT"/>
                <a:cs typeface="Arial MT"/>
              </a:rPr>
              <a:t> </a:t>
            </a:r>
            <a:r>
              <a:rPr sz="1100" dirty="0">
                <a:latin typeface="Arial MT"/>
                <a:cs typeface="Arial MT"/>
              </a:rPr>
              <a:t>the</a:t>
            </a:r>
            <a:r>
              <a:rPr sz="1100" spc="20" dirty="0">
                <a:latin typeface="Arial MT"/>
                <a:cs typeface="Arial MT"/>
              </a:rPr>
              <a:t> </a:t>
            </a:r>
            <a:r>
              <a:rPr sz="1100" dirty="0">
                <a:latin typeface="Arial MT"/>
                <a:cs typeface="Arial MT"/>
              </a:rPr>
              <a:t>wider</a:t>
            </a:r>
            <a:r>
              <a:rPr sz="1100" spc="20" dirty="0">
                <a:latin typeface="Arial MT"/>
                <a:cs typeface="Arial MT"/>
              </a:rPr>
              <a:t> </a:t>
            </a:r>
            <a:r>
              <a:rPr sz="1100" dirty="0">
                <a:latin typeface="Arial MT"/>
                <a:cs typeface="Arial MT"/>
              </a:rPr>
              <a:t>impact</a:t>
            </a:r>
            <a:r>
              <a:rPr sz="1100" spc="25" dirty="0">
                <a:latin typeface="Arial MT"/>
                <a:cs typeface="Arial MT"/>
              </a:rPr>
              <a:t> </a:t>
            </a:r>
            <a:r>
              <a:rPr sz="1100" spc="-20" dirty="0">
                <a:latin typeface="Arial MT"/>
                <a:cs typeface="Arial MT"/>
              </a:rPr>
              <a:t>that </a:t>
            </a:r>
            <a:r>
              <a:rPr sz="1100" dirty="0">
                <a:latin typeface="Arial MT"/>
                <a:cs typeface="Arial MT"/>
              </a:rPr>
              <a:t>divorce</a:t>
            </a:r>
            <a:r>
              <a:rPr sz="1100" spc="-5" dirty="0">
                <a:latin typeface="Arial MT"/>
                <a:cs typeface="Arial MT"/>
              </a:rPr>
              <a:t> </a:t>
            </a:r>
            <a:r>
              <a:rPr sz="1100" dirty="0">
                <a:latin typeface="Arial MT"/>
                <a:cs typeface="Arial MT"/>
              </a:rPr>
              <a:t>has</a:t>
            </a:r>
            <a:r>
              <a:rPr sz="1100" spc="-5" dirty="0">
                <a:latin typeface="Arial MT"/>
                <a:cs typeface="Arial MT"/>
              </a:rPr>
              <a:t> </a:t>
            </a:r>
            <a:r>
              <a:rPr sz="1100" dirty="0">
                <a:latin typeface="Arial MT"/>
                <a:cs typeface="Arial MT"/>
              </a:rPr>
              <a:t>on others.</a:t>
            </a:r>
            <a:r>
              <a:rPr sz="1100" spc="-5" dirty="0">
                <a:latin typeface="Arial MT"/>
                <a:cs typeface="Arial MT"/>
              </a:rPr>
              <a:t> </a:t>
            </a:r>
            <a:r>
              <a:rPr sz="1100" spc="-10" dirty="0">
                <a:latin typeface="Arial MT"/>
                <a:cs typeface="Arial MT"/>
              </a:rPr>
              <a:t>The</a:t>
            </a:r>
            <a:r>
              <a:rPr sz="1100" spc="-5" dirty="0">
                <a:latin typeface="Arial MT"/>
                <a:cs typeface="Arial MT"/>
              </a:rPr>
              <a:t> </a:t>
            </a:r>
            <a:r>
              <a:rPr sz="1100" dirty="0">
                <a:latin typeface="Arial MT"/>
                <a:cs typeface="Arial MT"/>
              </a:rPr>
              <a:t>poet uses</a:t>
            </a:r>
            <a:r>
              <a:rPr sz="1100" spc="-5" dirty="0">
                <a:latin typeface="Arial MT"/>
                <a:cs typeface="Arial MT"/>
              </a:rPr>
              <a:t> </a:t>
            </a:r>
            <a:r>
              <a:rPr sz="1100" dirty="0">
                <a:latin typeface="Arial MT"/>
                <a:cs typeface="Arial MT"/>
              </a:rPr>
              <a:t>several</a:t>
            </a:r>
            <a:r>
              <a:rPr sz="1100" spc="-5" dirty="0">
                <a:latin typeface="Arial MT"/>
                <a:cs typeface="Arial MT"/>
              </a:rPr>
              <a:t> </a:t>
            </a:r>
            <a:r>
              <a:rPr sz="1100" spc="-10" dirty="0">
                <a:latin typeface="Arial MT"/>
                <a:cs typeface="Arial MT"/>
              </a:rPr>
              <a:t>examples </a:t>
            </a:r>
            <a:r>
              <a:rPr sz="1100" dirty="0">
                <a:latin typeface="Arial MT"/>
                <a:cs typeface="Arial MT"/>
              </a:rPr>
              <a:t>of</a:t>
            </a:r>
            <a:r>
              <a:rPr sz="1100" spc="30" dirty="0">
                <a:latin typeface="Arial MT"/>
                <a:cs typeface="Arial MT"/>
              </a:rPr>
              <a:t> </a:t>
            </a:r>
            <a:r>
              <a:rPr sz="1100" dirty="0">
                <a:latin typeface="Arial MT"/>
                <a:cs typeface="Arial MT"/>
              </a:rPr>
              <a:t>emotive</a:t>
            </a:r>
            <a:r>
              <a:rPr sz="1100" spc="35" dirty="0">
                <a:latin typeface="Arial MT"/>
                <a:cs typeface="Arial MT"/>
              </a:rPr>
              <a:t> </a:t>
            </a:r>
            <a:r>
              <a:rPr sz="1100" dirty="0">
                <a:latin typeface="Arial MT"/>
                <a:cs typeface="Arial MT"/>
              </a:rPr>
              <a:t>language</a:t>
            </a:r>
            <a:r>
              <a:rPr sz="1100" spc="35" dirty="0">
                <a:latin typeface="Arial MT"/>
                <a:cs typeface="Arial MT"/>
              </a:rPr>
              <a:t> </a:t>
            </a:r>
            <a:r>
              <a:rPr sz="1100" dirty="0">
                <a:latin typeface="Arial MT"/>
                <a:cs typeface="Arial MT"/>
              </a:rPr>
              <a:t>which</a:t>
            </a:r>
            <a:r>
              <a:rPr sz="1100" spc="30" dirty="0">
                <a:latin typeface="Arial MT"/>
                <a:cs typeface="Arial MT"/>
              </a:rPr>
              <a:t> </a:t>
            </a:r>
            <a:r>
              <a:rPr sz="1100" dirty="0">
                <a:latin typeface="Arial MT"/>
                <a:cs typeface="Arial MT"/>
              </a:rPr>
              <a:t>altogether</a:t>
            </a:r>
            <a:r>
              <a:rPr sz="1100" spc="35" dirty="0">
                <a:latin typeface="Arial MT"/>
                <a:cs typeface="Arial MT"/>
              </a:rPr>
              <a:t> </a:t>
            </a:r>
            <a:r>
              <a:rPr sz="1100" dirty="0">
                <a:latin typeface="Arial MT"/>
                <a:cs typeface="Arial MT"/>
              </a:rPr>
              <a:t>form</a:t>
            </a:r>
            <a:r>
              <a:rPr sz="1100" spc="35" dirty="0">
                <a:latin typeface="Arial MT"/>
                <a:cs typeface="Arial MT"/>
              </a:rPr>
              <a:t> </a:t>
            </a:r>
            <a:r>
              <a:rPr sz="1100" spc="-50" dirty="0">
                <a:latin typeface="Arial MT"/>
                <a:cs typeface="Arial MT"/>
              </a:rPr>
              <a:t>a </a:t>
            </a:r>
            <a:r>
              <a:rPr sz="1100" dirty="0">
                <a:latin typeface="Arial MT"/>
                <a:cs typeface="Arial MT"/>
              </a:rPr>
              <a:t>melancholy</a:t>
            </a:r>
            <a:r>
              <a:rPr sz="1100" spc="35" dirty="0">
                <a:latin typeface="Arial MT"/>
                <a:cs typeface="Arial MT"/>
              </a:rPr>
              <a:t> </a:t>
            </a:r>
            <a:r>
              <a:rPr sz="1100" dirty="0">
                <a:latin typeface="Arial MT"/>
                <a:cs typeface="Arial MT"/>
              </a:rPr>
              <a:t>semantic</a:t>
            </a:r>
            <a:r>
              <a:rPr sz="1100" spc="35" dirty="0">
                <a:latin typeface="Arial MT"/>
                <a:cs typeface="Arial MT"/>
              </a:rPr>
              <a:t> </a:t>
            </a:r>
            <a:r>
              <a:rPr sz="1100" dirty="0">
                <a:latin typeface="Arial MT"/>
                <a:cs typeface="Arial MT"/>
              </a:rPr>
              <a:t>field.</a:t>
            </a:r>
            <a:r>
              <a:rPr sz="1100" spc="35" dirty="0">
                <a:latin typeface="Arial MT"/>
                <a:cs typeface="Arial MT"/>
              </a:rPr>
              <a:t> </a:t>
            </a:r>
            <a:r>
              <a:rPr sz="1100" dirty="0">
                <a:latin typeface="Arial MT"/>
                <a:cs typeface="Arial MT"/>
              </a:rPr>
              <a:t>Abstract</a:t>
            </a:r>
            <a:r>
              <a:rPr sz="1100" spc="35" dirty="0">
                <a:latin typeface="Arial MT"/>
                <a:cs typeface="Arial MT"/>
              </a:rPr>
              <a:t> </a:t>
            </a:r>
            <a:r>
              <a:rPr sz="1100" dirty="0">
                <a:latin typeface="Arial MT"/>
                <a:cs typeface="Arial MT"/>
              </a:rPr>
              <a:t>nouns</a:t>
            </a:r>
            <a:r>
              <a:rPr sz="1100" spc="35" dirty="0">
                <a:latin typeface="Arial MT"/>
                <a:cs typeface="Arial MT"/>
              </a:rPr>
              <a:t> </a:t>
            </a:r>
            <a:r>
              <a:rPr sz="1100" dirty="0">
                <a:latin typeface="Arial MT"/>
                <a:cs typeface="Arial MT"/>
              </a:rPr>
              <a:t>such</a:t>
            </a:r>
            <a:r>
              <a:rPr sz="1100" spc="35" dirty="0">
                <a:latin typeface="Arial MT"/>
                <a:cs typeface="Arial MT"/>
              </a:rPr>
              <a:t> </a:t>
            </a:r>
            <a:r>
              <a:rPr sz="1100" spc="-25" dirty="0">
                <a:latin typeface="Arial MT"/>
                <a:cs typeface="Arial MT"/>
              </a:rPr>
              <a:t>as </a:t>
            </a:r>
            <a:r>
              <a:rPr sz="1100" dirty="0">
                <a:latin typeface="Arial MT"/>
                <a:cs typeface="Arial MT"/>
              </a:rPr>
              <a:t>‘pain’</a:t>
            </a:r>
            <a:r>
              <a:rPr sz="1100" spc="30" dirty="0">
                <a:latin typeface="Arial MT"/>
                <a:cs typeface="Arial MT"/>
              </a:rPr>
              <a:t> </a:t>
            </a:r>
            <a:r>
              <a:rPr sz="1100" dirty="0">
                <a:latin typeface="Arial MT"/>
                <a:cs typeface="Arial MT"/>
              </a:rPr>
              <a:t>and</a:t>
            </a:r>
            <a:r>
              <a:rPr sz="1100" spc="35" dirty="0">
                <a:latin typeface="Arial MT"/>
                <a:cs typeface="Arial MT"/>
              </a:rPr>
              <a:t> </a:t>
            </a:r>
            <a:r>
              <a:rPr sz="1100" dirty="0">
                <a:latin typeface="Arial MT"/>
                <a:cs typeface="Arial MT"/>
              </a:rPr>
              <a:t>‘sadness’</a:t>
            </a:r>
            <a:r>
              <a:rPr sz="1100" spc="35" dirty="0">
                <a:latin typeface="Arial MT"/>
                <a:cs typeface="Arial MT"/>
              </a:rPr>
              <a:t> </a:t>
            </a:r>
            <a:r>
              <a:rPr sz="1100" dirty="0">
                <a:latin typeface="Arial MT"/>
                <a:cs typeface="Arial MT"/>
              </a:rPr>
              <a:t>may</a:t>
            </a:r>
            <a:r>
              <a:rPr sz="1100" spc="30" dirty="0">
                <a:latin typeface="Arial MT"/>
                <a:cs typeface="Arial MT"/>
              </a:rPr>
              <a:t> </a:t>
            </a:r>
            <a:r>
              <a:rPr sz="1100" dirty="0">
                <a:latin typeface="Arial MT"/>
                <a:cs typeface="Arial MT"/>
              </a:rPr>
              <a:t>suggest</a:t>
            </a:r>
            <a:r>
              <a:rPr sz="1100" spc="35" dirty="0">
                <a:latin typeface="Arial MT"/>
                <a:cs typeface="Arial MT"/>
              </a:rPr>
              <a:t> </a:t>
            </a:r>
            <a:r>
              <a:rPr sz="1100" dirty="0">
                <a:latin typeface="Arial MT"/>
                <a:cs typeface="Arial MT"/>
              </a:rPr>
              <a:t>the</a:t>
            </a:r>
            <a:r>
              <a:rPr sz="1100" spc="35" dirty="0">
                <a:latin typeface="Arial MT"/>
                <a:cs typeface="Arial MT"/>
              </a:rPr>
              <a:t> </a:t>
            </a:r>
            <a:r>
              <a:rPr sz="1100" dirty="0">
                <a:latin typeface="Arial MT"/>
                <a:cs typeface="Arial MT"/>
              </a:rPr>
              <a:t>poet</a:t>
            </a:r>
            <a:r>
              <a:rPr sz="1100" spc="30" dirty="0">
                <a:latin typeface="Arial MT"/>
                <a:cs typeface="Arial MT"/>
              </a:rPr>
              <a:t> </a:t>
            </a:r>
            <a:r>
              <a:rPr sz="1100" dirty="0">
                <a:latin typeface="Arial MT"/>
                <a:cs typeface="Arial MT"/>
              </a:rPr>
              <a:t>feels</a:t>
            </a:r>
            <a:r>
              <a:rPr sz="1100" spc="35" dirty="0">
                <a:latin typeface="Arial MT"/>
                <a:cs typeface="Arial MT"/>
              </a:rPr>
              <a:t> </a:t>
            </a:r>
            <a:r>
              <a:rPr sz="1100" spc="-20" dirty="0">
                <a:latin typeface="Arial MT"/>
                <a:cs typeface="Arial MT"/>
              </a:rPr>
              <a:t>that </a:t>
            </a:r>
            <a:r>
              <a:rPr sz="1100" dirty="0">
                <a:latin typeface="Arial MT"/>
                <a:cs typeface="Arial MT"/>
              </a:rPr>
              <a:t>divorce</a:t>
            </a:r>
            <a:r>
              <a:rPr sz="1100" spc="15" dirty="0">
                <a:latin typeface="Arial MT"/>
                <a:cs typeface="Arial MT"/>
              </a:rPr>
              <a:t> </a:t>
            </a:r>
            <a:r>
              <a:rPr sz="1100" dirty="0">
                <a:latin typeface="Arial MT"/>
                <a:cs typeface="Arial MT"/>
              </a:rPr>
              <a:t>can</a:t>
            </a:r>
            <a:r>
              <a:rPr sz="1100" spc="20" dirty="0">
                <a:latin typeface="Arial MT"/>
                <a:cs typeface="Arial MT"/>
              </a:rPr>
              <a:t> </a:t>
            </a:r>
            <a:r>
              <a:rPr sz="1100" dirty="0">
                <a:latin typeface="Arial MT"/>
                <a:cs typeface="Arial MT"/>
              </a:rPr>
              <a:t>also</a:t>
            </a:r>
            <a:r>
              <a:rPr sz="1100" spc="20" dirty="0">
                <a:latin typeface="Arial MT"/>
                <a:cs typeface="Arial MT"/>
              </a:rPr>
              <a:t> </a:t>
            </a:r>
            <a:r>
              <a:rPr sz="1100" dirty="0">
                <a:latin typeface="Arial MT"/>
                <a:cs typeface="Arial MT"/>
              </a:rPr>
              <a:t>impact</a:t>
            </a:r>
            <a:r>
              <a:rPr sz="1100" spc="15" dirty="0">
                <a:latin typeface="Arial MT"/>
                <a:cs typeface="Arial MT"/>
              </a:rPr>
              <a:t> </a:t>
            </a:r>
            <a:r>
              <a:rPr sz="1100" dirty="0">
                <a:latin typeface="Arial MT"/>
                <a:cs typeface="Arial MT"/>
              </a:rPr>
              <a:t>those</a:t>
            </a:r>
            <a:r>
              <a:rPr sz="1100" spc="20" dirty="0">
                <a:latin typeface="Arial MT"/>
                <a:cs typeface="Arial MT"/>
              </a:rPr>
              <a:t> </a:t>
            </a:r>
            <a:r>
              <a:rPr sz="1100" dirty="0">
                <a:latin typeface="Arial MT"/>
                <a:cs typeface="Arial MT"/>
              </a:rPr>
              <a:t>nearby;</a:t>
            </a:r>
            <a:r>
              <a:rPr sz="1100" spc="20" dirty="0">
                <a:latin typeface="Arial MT"/>
                <a:cs typeface="Arial MT"/>
              </a:rPr>
              <a:t> </a:t>
            </a:r>
            <a:r>
              <a:rPr sz="1100" dirty="0">
                <a:latin typeface="Arial MT"/>
                <a:cs typeface="Arial MT"/>
              </a:rPr>
              <a:t>it’s</a:t>
            </a:r>
            <a:r>
              <a:rPr sz="1100" spc="15" dirty="0">
                <a:latin typeface="Arial MT"/>
                <a:cs typeface="Arial MT"/>
              </a:rPr>
              <a:t> </a:t>
            </a:r>
            <a:r>
              <a:rPr sz="1100" dirty="0">
                <a:latin typeface="Arial MT"/>
                <a:cs typeface="Arial MT"/>
              </a:rPr>
              <a:t>as</a:t>
            </a:r>
            <a:r>
              <a:rPr sz="1100" spc="20" dirty="0">
                <a:latin typeface="Arial MT"/>
                <a:cs typeface="Arial MT"/>
              </a:rPr>
              <a:t> </a:t>
            </a:r>
            <a:r>
              <a:rPr sz="1100" dirty="0">
                <a:latin typeface="Arial MT"/>
                <a:cs typeface="Arial MT"/>
              </a:rPr>
              <a:t>if</a:t>
            </a:r>
            <a:r>
              <a:rPr sz="1100" spc="20" dirty="0">
                <a:latin typeface="Arial MT"/>
                <a:cs typeface="Arial MT"/>
              </a:rPr>
              <a:t> </a:t>
            </a:r>
            <a:r>
              <a:rPr sz="1100" spc="-25" dirty="0">
                <a:latin typeface="Arial MT"/>
                <a:cs typeface="Arial MT"/>
              </a:rPr>
              <a:t>it</a:t>
            </a:r>
            <a:r>
              <a:rPr sz="1100" spc="500" dirty="0">
                <a:latin typeface="Arial MT"/>
                <a:cs typeface="Arial MT"/>
              </a:rPr>
              <a:t> </a:t>
            </a:r>
            <a:r>
              <a:rPr sz="1100" dirty="0">
                <a:latin typeface="Arial MT"/>
                <a:cs typeface="Arial MT"/>
              </a:rPr>
              <a:t>causes</a:t>
            </a:r>
            <a:r>
              <a:rPr sz="1100" spc="30" dirty="0">
                <a:latin typeface="Arial MT"/>
                <a:cs typeface="Arial MT"/>
              </a:rPr>
              <a:t> </a:t>
            </a:r>
            <a:r>
              <a:rPr sz="1100" dirty="0">
                <a:latin typeface="Arial MT"/>
                <a:cs typeface="Arial MT"/>
              </a:rPr>
              <a:t>emotional</a:t>
            </a:r>
            <a:r>
              <a:rPr sz="1100" spc="35" dirty="0">
                <a:latin typeface="Arial MT"/>
                <a:cs typeface="Arial MT"/>
              </a:rPr>
              <a:t> </a:t>
            </a:r>
            <a:r>
              <a:rPr sz="1100" dirty="0">
                <a:latin typeface="Arial MT"/>
                <a:cs typeface="Arial MT"/>
              </a:rPr>
              <a:t>‘pain’</a:t>
            </a:r>
            <a:r>
              <a:rPr sz="1100" spc="30" dirty="0">
                <a:latin typeface="Arial MT"/>
                <a:cs typeface="Arial MT"/>
              </a:rPr>
              <a:t> </a:t>
            </a:r>
            <a:r>
              <a:rPr sz="1100" dirty="0">
                <a:latin typeface="Arial MT"/>
                <a:cs typeface="Arial MT"/>
              </a:rPr>
              <a:t>for</a:t>
            </a:r>
            <a:r>
              <a:rPr sz="1100" spc="35" dirty="0">
                <a:latin typeface="Arial MT"/>
                <a:cs typeface="Arial MT"/>
              </a:rPr>
              <a:t> </a:t>
            </a:r>
            <a:r>
              <a:rPr sz="1100" dirty="0">
                <a:latin typeface="Arial MT"/>
                <a:cs typeface="Arial MT"/>
              </a:rPr>
              <a:t>family</a:t>
            </a:r>
            <a:r>
              <a:rPr sz="1100" spc="30" dirty="0">
                <a:latin typeface="Arial MT"/>
                <a:cs typeface="Arial MT"/>
              </a:rPr>
              <a:t> </a:t>
            </a:r>
            <a:r>
              <a:rPr sz="1100" dirty="0">
                <a:latin typeface="Arial MT"/>
                <a:cs typeface="Arial MT"/>
              </a:rPr>
              <a:t>and</a:t>
            </a:r>
            <a:r>
              <a:rPr sz="1100" spc="35" dirty="0">
                <a:latin typeface="Arial MT"/>
                <a:cs typeface="Arial MT"/>
              </a:rPr>
              <a:t> </a:t>
            </a:r>
            <a:r>
              <a:rPr sz="1100" dirty="0">
                <a:latin typeface="Arial MT"/>
                <a:cs typeface="Arial MT"/>
              </a:rPr>
              <a:t>friends,</a:t>
            </a:r>
            <a:r>
              <a:rPr sz="1100" spc="35" dirty="0">
                <a:latin typeface="Arial MT"/>
                <a:cs typeface="Arial MT"/>
              </a:rPr>
              <a:t> </a:t>
            </a:r>
            <a:r>
              <a:rPr sz="1100" dirty="0">
                <a:latin typeface="Arial MT"/>
                <a:cs typeface="Arial MT"/>
              </a:rPr>
              <a:t>too.</a:t>
            </a:r>
            <a:r>
              <a:rPr sz="1100" spc="30" dirty="0">
                <a:latin typeface="Arial MT"/>
                <a:cs typeface="Arial MT"/>
              </a:rPr>
              <a:t> </a:t>
            </a:r>
            <a:r>
              <a:rPr sz="1100" spc="-25" dirty="0">
                <a:latin typeface="Arial MT"/>
                <a:cs typeface="Arial MT"/>
              </a:rPr>
              <a:t>The </a:t>
            </a:r>
            <a:r>
              <a:rPr sz="1100" dirty="0">
                <a:latin typeface="Arial MT"/>
                <a:cs typeface="Arial MT"/>
              </a:rPr>
              <a:t>reader</a:t>
            </a:r>
            <a:r>
              <a:rPr sz="1100" spc="20" dirty="0">
                <a:latin typeface="Arial MT"/>
                <a:cs typeface="Arial MT"/>
              </a:rPr>
              <a:t> </a:t>
            </a:r>
            <a:r>
              <a:rPr sz="1100" dirty="0">
                <a:latin typeface="Arial MT"/>
                <a:cs typeface="Arial MT"/>
              </a:rPr>
              <a:t>may</a:t>
            </a:r>
            <a:r>
              <a:rPr sz="1100" spc="20" dirty="0">
                <a:latin typeface="Arial MT"/>
                <a:cs typeface="Arial MT"/>
              </a:rPr>
              <a:t> </a:t>
            </a:r>
            <a:r>
              <a:rPr sz="1100" dirty="0">
                <a:latin typeface="Arial MT"/>
                <a:cs typeface="Arial MT"/>
              </a:rPr>
              <a:t>sympathise</a:t>
            </a:r>
            <a:r>
              <a:rPr sz="1100" spc="20" dirty="0">
                <a:latin typeface="Arial MT"/>
                <a:cs typeface="Arial MT"/>
              </a:rPr>
              <a:t> </a:t>
            </a:r>
            <a:r>
              <a:rPr sz="1100" dirty="0">
                <a:latin typeface="Arial MT"/>
                <a:cs typeface="Arial MT"/>
              </a:rPr>
              <a:t>with</a:t>
            </a:r>
            <a:r>
              <a:rPr sz="1100" spc="20" dirty="0">
                <a:latin typeface="Arial MT"/>
                <a:cs typeface="Arial MT"/>
              </a:rPr>
              <a:t> </a:t>
            </a:r>
            <a:r>
              <a:rPr sz="1100" dirty="0">
                <a:latin typeface="Arial MT"/>
                <a:cs typeface="Arial MT"/>
              </a:rPr>
              <a:t>this,</a:t>
            </a:r>
            <a:r>
              <a:rPr sz="1100" spc="20" dirty="0">
                <a:latin typeface="Arial MT"/>
                <a:cs typeface="Arial MT"/>
              </a:rPr>
              <a:t> </a:t>
            </a:r>
            <a:r>
              <a:rPr sz="1100" dirty="0">
                <a:latin typeface="Arial MT"/>
                <a:cs typeface="Arial MT"/>
              </a:rPr>
              <a:t>either</a:t>
            </a:r>
            <a:r>
              <a:rPr sz="1100" spc="20" dirty="0">
                <a:latin typeface="Arial MT"/>
                <a:cs typeface="Arial MT"/>
              </a:rPr>
              <a:t> </a:t>
            </a:r>
            <a:r>
              <a:rPr sz="1100" dirty="0">
                <a:latin typeface="Arial MT"/>
                <a:cs typeface="Arial MT"/>
              </a:rPr>
              <a:t>from</a:t>
            </a:r>
            <a:r>
              <a:rPr sz="1100" spc="20" dirty="0">
                <a:latin typeface="Arial MT"/>
                <a:cs typeface="Arial MT"/>
              </a:rPr>
              <a:t> </a:t>
            </a:r>
            <a:r>
              <a:rPr sz="1100" dirty="0">
                <a:latin typeface="Arial MT"/>
                <a:cs typeface="Arial MT"/>
              </a:rPr>
              <a:t>the</a:t>
            </a:r>
            <a:r>
              <a:rPr sz="1100" spc="20" dirty="0">
                <a:latin typeface="Arial MT"/>
                <a:cs typeface="Arial MT"/>
              </a:rPr>
              <a:t> </a:t>
            </a:r>
            <a:r>
              <a:rPr sz="1100" spc="-10" dirty="0">
                <a:latin typeface="Arial MT"/>
                <a:cs typeface="Arial MT"/>
              </a:rPr>
              <a:t>poet’s </a:t>
            </a:r>
            <a:r>
              <a:rPr sz="1100" dirty="0">
                <a:latin typeface="Arial MT"/>
                <a:cs typeface="Arial MT"/>
              </a:rPr>
              <a:t>perspective,</a:t>
            </a:r>
            <a:r>
              <a:rPr sz="1100" spc="30" dirty="0">
                <a:latin typeface="Arial MT"/>
                <a:cs typeface="Arial MT"/>
              </a:rPr>
              <a:t> </a:t>
            </a:r>
            <a:r>
              <a:rPr sz="1100" dirty="0">
                <a:latin typeface="Arial MT"/>
                <a:cs typeface="Arial MT"/>
              </a:rPr>
              <a:t>or</a:t>
            </a:r>
            <a:r>
              <a:rPr sz="1100" spc="35" dirty="0">
                <a:latin typeface="Arial MT"/>
                <a:cs typeface="Arial MT"/>
              </a:rPr>
              <a:t> </a:t>
            </a:r>
            <a:r>
              <a:rPr sz="1100" dirty="0">
                <a:latin typeface="Arial MT"/>
                <a:cs typeface="Arial MT"/>
              </a:rPr>
              <a:t>from</a:t>
            </a:r>
            <a:r>
              <a:rPr sz="1100" spc="35" dirty="0">
                <a:latin typeface="Arial MT"/>
                <a:cs typeface="Arial MT"/>
              </a:rPr>
              <a:t> </a:t>
            </a:r>
            <a:r>
              <a:rPr sz="1100" dirty="0">
                <a:latin typeface="Arial MT"/>
                <a:cs typeface="Arial MT"/>
              </a:rPr>
              <a:t>those</a:t>
            </a:r>
            <a:r>
              <a:rPr sz="1100" spc="35" dirty="0">
                <a:latin typeface="Arial MT"/>
                <a:cs typeface="Arial MT"/>
              </a:rPr>
              <a:t> </a:t>
            </a:r>
            <a:r>
              <a:rPr sz="1100" dirty="0">
                <a:latin typeface="Arial MT"/>
                <a:cs typeface="Arial MT"/>
              </a:rPr>
              <a:t>that</a:t>
            </a:r>
            <a:r>
              <a:rPr sz="1100" spc="35" dirty="0">
                <a:latin typeface="Arial MT"/>
                <a:cs typeface="Arial MT"/>
              </a:rPr>
              <a:t> </a:t>
            </a:r>
            <a:r>
              <a:rPr sz="1100" dirty="0">
                <a:latin typeface="Arial MT"/>
                <a:cs typeface="Arial MT"/>
              </a:rPr>
              <a:t>have</a:t>
            </a:r>
            <a:r>
              <a:rPr sz="1100" spc="35" dirty="0">
                <a:latin typeface="Arial MT"/>
                <a:cs typeface="Arial MT"/>
              </a:rPr>
              <a:t> </a:t>
            </a:r>
            <a:r>
              <a:rPr sz="1100" dirty="0">
                <a:latin typeface="Arial MT"/>
                <a:cs typeface="Arial MT"/>
              </a:rPr>
              <a:t>divorced,</a:t>
            </a:r>
            <a:r>
              <a:rPr sz="1100" spc="30" dirty="0">
                <a:latin typeface="Arial MT"/>
                <a:cs typeface="Arial MT"/>
              </a:rPr>
              <a:t> </a:t>
            </a:r>
            <a:r>
              <a:rPr sz="1100" spc="-25" dirty="0">
                <a:latin typeface="Arial MT"/>
                <a:cs typeface="Arial MT"/>
              </a:rPr>
              <a:t>and </a:t>
            </a:r>
            <a:r>
              <a:rPr sz="1100" dirty="0">
                <a:latin typeface="Arial MT"/>
                <a:cs typeface="Arial MT"/>
              </a:rPr>
              <a:t>therefore</a:t>
            </a:r>
            <a:r>
              <a:rPr sz="1100" spc="50" dirty="0">
                <a:latin typeface="Arial MT"/>
                <a:cs typeface="Arial MT"/>
              </a:rPr>
              <a:t> </a:t>
            </a:r>
            <a:r>
              <a:rPr sz="1100" dirty="0">
                <a:latin typeface="Arial MT"/>
                <a:cs typeface="Arial MT"/>
              </a:rPr>
              <a:t>attempt</a:t>
            </a:r>
            <a:r>
              <a:rPr sz="1100" spc="55" dirty="0">
                <a:latin typeface="Arial MT"/>
                <a:cs typeface="Arial MT"/>
              </a:rPr>
              <a:t> </a:t>
            </a:r>
            <a:r>
              <a:rPr sz="1100" dirty="0">
                <a:latin typeface="Arial MT"/>
                <a:cs typeface="Arial MT"/>
              </a:rPr>
              <a:t>to</a:t>
            </a:r>
            <a:r>
              <a:rPr sz="1100" spc="55" dirty="0">
                <a:latin typeface="Arial MT"/>
                <a:cs typeface="Arial MT"/>
              </a:rPr>
              <a:t> </a:t>
            </a:r>
            <a:r>
              <a:rPr sz="1100" dirty="0">
                <a:latin typeface="Arial MT"/>
                <a:cs typeface="Arial MT"/>
              </a:rPr>
              <a:t>understand</a:t>
            </a:r>
            <a:r>
              <a:rPr sz="1100" spc="55" dirty="0">
                <a:latin typeface="Arial MT"/>
                <a:cs typeface="Arial MT"/>
              </a:rPr>
              <a:t> </a:t>
            </a:r>
            <a:r>
              <a:rPr sz="1100" dirty="0">
                <a:latin typeface="Arial MT"/>
                <a:cs typeface="Arial MT"/>
              </a:rPr>
              <a:t>how</a:t>
            </a:r>
            <a:r>
              <a:rPr sz="1100" spc="55" dirty="0">
                <a:latin typeface="Arial MT"/>
                <a:cs typeface="Arial MT"/>
              </a:rPr>
              <a:t> </a:t>
            </a:r>
            <a:r>
              <a:rPr sz="1100" dirty="0">
                <a:latin typeface="Arial MT"/>
                <a:cs typeface="Arial MT"/>
              </a:rPr>
              <a:t>damaging</a:t>
            </a:r>
            <a:r>
              <a:rPr sz="1100" spc="55" dirty="0">
                <a:latin typeface="Arial MT"/>
                <a:cs typeface="Arial MT"/>
              </a:rPr>
              <a:t> </a:t>
            </a:r>
            <a:r>
              <a:rPr sz="1100" spc="-10" dirty="0">
                <a:latin typeface="Arial MT"/>
                <a:cs typeface="Arial MT"/>
              </a:rPr>
              <a:t>divorce </a:t>
            </a:r>
            <a:r>
              <a:rPr sz="1100" dirty="0">
                <a:latin typeface="Arial MT"/>
                <a:cs typeface="Arial MT"/>
              </a:rPr>
              <a:t>can</a:t>
            </a:r>
            <a:r>
              <a:rPr sz="1100" spc="20" dirty="0">
                <a:latin typeface="Arial MT"/>
                <a:cs typeface="Arial MT"/>
              </a:rPr>
              <a:t> </a:t>
            </a:r>
            <a:r>
              <a:rPr sz="1100" dirty="0">
                <a:latin typeface="Arial MT"/>
                <a:cs typeface="Arial MT"/>
              </a:rPr>
              <a:t>be</a:t>
            </a:r>
            <a:r>
              <a:rPr sz="1100" spc="25" dirty="0">
                <a:latin typeface="Arial MT"/>
                <a:cs typeface="Arial MT"/>
              </a:rPr>
              <a:t> </a:t>
            </a:r>
            <a:r>
              <a:rPr sz="1100" dirty="0">
                <a:latin typeface="Arial MT"/>
                <a:cs typeface="Arial MT"/>
              </a:rPr>
              <a:t>for</a:t>
            </a:r>
            <a:r>
              <a:rPr sz="1100" spc="20" dirty="0">
                <a:latin typeface="Arial MT"/>
                <a:cs typeface="Arial MT"/>
              </a:rPr>
              <a:t> </a:t>
            </a:r>
            <a:r>
              <a:rPr sz="1100" dirty="0">
                <a:latin typeface="Arial MT"/>
                <a:cs typeface="Arial MT"/>
              </a:rPr>
              <a:t>those</a:t>
            </a:r>
            <a:r>
              <a:rPr sz="1100" spc="25" dirty="0">
                <a:latin typeface="Arial MT"/>
                <a:cs typeface="Arial MT"/>
              </a:rPr>
              <a:t> </a:t>
            </a:r>
            <a:r>
              <a:rPr sz="1100" dirty="0">
                <a:latin typeface="Arial MT"/>
                <a:cs typeface="Arial MT"/>
              </a:rPr>
              <a:t>others</a:t>
            </a:r>
            <a:r>
              <a:rPr sz="1100" spc="20" dirty="0">
                <a:latin typeface="Arial MT"/>
                <a:cs typeface="Arial MT"/>
              </a:rPr>
              <a:t> </a:t>
            </a:r>
            <a:r>
              <a:rPr sz="1100" dirty="0">
                <a:latin typeface="Arial MT"/>
                <a:cs typeface="Arial MT"/>
              </a:rPr>
              <a:t>surrounding</a:t>
            </a:r>
            <a:r>
              <a:rPr sz="1100" spc="25" dirty="0">
                <a:latin typeface="Arial MT"/>
                <a:cs typeface="Arial MT"/>
              </a:rPr>
              <a:t> </a:t>
            </a:r>
            <a:r>
              <a:rPr sz="1100" dirty="0">
                <a:latin typeface="Arial MT"/>
                <a:cs typeface="Arial MT"/>
              </a:rPr>
              <a:t>the</a:t>
            </a:r>
            <a:r>
              <a:rPr sz="1100" spc="25" dirty="0">
                <a:latin typeface="Arial MT"/>
                <a:cs typeface="Arial MT"/>
              </a:rPr>
              <a:t> </a:t>
            </a:r>
            <a:r>
              <a:rPr sz="1100" spc="-10" dirty="0">
                <a:latin typeface="Arial MT"/>
                <a:cs typeface="Arial MT"/>
              </a:rPr>
              <a:t>divorce.</a:t>
            </a:r>
            <a:endParaRPr sz="1100" dirty="0">
              <a:latin typeface="Arial MT"/>
              <a:cs typeface="Arial MT"/>
            </a:endParaRPr>
          </a:p>
          <a:p>
            <a:pPr marL="12700" marR="224790">
              <a:lnSpc>
                <a:spcPts val="1320"/>
              </a:lnSpc>
              <a:spcBef>
                <a:spcPts val="10"/>
              </a:spcBef>
            </a:pPr>
            <a:r>
              <a:rPr sz="1100" spc="-10" dirty="0">
                <a:latin typeface="Arial MT"/>
                <a:cs typeface="Arial MT"/>
              </a:rPr>
              <a:t>Overall,</a:t>
            </a:r>
            <a:r>
              <a:rPr sz="1100" spc="5" dirty="0">
                <a:latin typeface="Arial MT"/>
                <a:cs typeface="Arial MT"/>
              </a:rPr>
              <a:t> </a:t>
            </a:r>
            <a:r>
              <a:rPr sz="1100" dirty="0">
                <a:latin typeface="Arial MT"/>
                <a:cs typeface="Arial MT"/>
              </a:rPr>
              <a:t>the</a:t>
            </a:r>
            <a:r>
              <a:rPr sz="1100" spc="10" dirty="0">
                <a:latin typeface="Arial MT"/>
                <a:cs typeface="Arial MT"/>
              </a:rPr>
              <a:t> </a:t>
            </a:r>
            <a:r>
              <a:rPr sz="1100" dirty="0">
                <a:latin typeface="Arial MT"/>
                <a:cs typeface="Arial MT"/>
              </a:rPr>
              <a:t>negative</a:t>
            </a:r>
            <a:r>
              <a:rPr sz="1100" spc="5" dirty="0">
                <a:latin typeface="Arial MT"/>
                <a:cs typeface="Arial MT"/>
              </a:rPr>
              <a:t> </a:t>
            </a:r>
            <a:r>
              <a:rPr sz="1100" dirty="0">
                <a:latin typeface="Arial MT"/>
                <a:cs typeface="Arial MT"/>
              </a:rPr>
              <a:t>semantic</a:t>
            </a:r>
            <a:r>
              <a:rPr sz="1100" spc="10" dirty="0">
                <a:latin typeface="Arial MT"/>
                <a:cs typeface="Arial MT"/>
              </a:rPr>
              <a:t> </a:t>
            </a:r>
            <a:r>
              <a:rPr sz="1100" dirty="0">
                <a:latin typeface="Arial MT"/>
                <a:cs typeface="Arial MT"/>
              </a:rPr>
              <a:t>field</a:t>
            </a:r>
            <a:r>
              <a:rPr sz="1100" spc="10" dirty="0">
                <a:latin typeface="Arial MT"/>
                <a:cs typeface="Arial MT"/>
              </a:rPr>
              <a:t> </a:t>
            </a:r>
            <a:r>
              <a:rPr sz="1100" dirty="0">
                <a:latin typeface="Arial MT"/>
                <a:cs typeface="Arial MT"/>
              </a:rPr>
              <a:t>helps</a:t>
            </a:r>
            <a:r>
              <a:rPr sz="1100" spc="5" dirty="0">
                <a:latin typeface="Arial MT"/>
                <a:cs typeface="Arial MT"/>
              </a:rPr>
              <a:t> </a:t>
            </a:r>
            <a:r>
              <a:rPr sz="1100" dirty="0">
                <a:latin typeface="Arial MT"/>
                <a:cs typeface="Arial MT"/>
              </a:rPr>
              <a:t>the</a:t>
            </a:r>
            <a:r>
              <a:rPr sz="1100" spc="10" dirty="0">
                <a:latin typeface="Arial MT"/>
                <a:cs typeface="Arial MT"/>
              </a:rPr>
              <a:t> </a:t>
            </a:r>
            <a:r>
              <a:rPr sz="1100" spc="-10" dirty="0">
                <a:latin typeface="Arial MT"/>
                <a:cs typeface="Arial MT"/>
              </a:rPr>
              <a:t>reader </a:t>
            </a:r>
            <a:r>
              <a:rPr sz="1100" dirty="0">
                <a:latin typeface="Arial MT"/>
                <a:cs typeface="Arial MT"/>
              </a:rPr>
              <a:t>sympathise</a:t>
            </a:r>
            <a:r>
              <a:rPr sz="1100" spc="40" dirty="0">
                <a:latin typeface="Arial MT"/>
                <a:cs typeface="Arial MT"/>
              </a:rPr>
              <a:t> </a:t>
            </a:r>
            <a:r>
              <a:rPr sz="1100" dirty="0">
                <a:latin typeface="Arial MT"/>
                <a:cs typeface="Arial MT"/>
              </a:rPr>
              <a:t>with</a:t>
            </a:r>
            <a:r>
              <a:rPr sz="1100" spc="45" dirty="0">
                <a:latin typeface="Arial MT"/>
                <a:cs typeface="Arial MT"/>
              </a:rPr>
              <a:t> </a:t>
            </a:r>
            <a:r>
              <a:rPr sz="1100" dirty="0">
                <a:latin typeface="Arial MT"/>
                <a:cs typeface="Arial MT"/>
              </a:rPr>
              <a:t>the</a:t>
            </a:r>
            <a:r>
              <a:rPr sz="1100" spc="45" dirty="0">
                <a:latin typeface="Arial MT"/>
                <a:cs typeface="Arial MT"/>
              </a:rPr>
              <a:t> </a:t>
            </a:r>
            <a:r>
              <a:rPr sz="1100" dirty="0">
                <a:latin typeface="Arial MT"/>
                <a:cs typeface="Arial MT"/>
              </a:rPr>
              <a:t>emotional</a:t>
            </a:r>
            <a:r>
              <a:rPr sz="1100" spc="45" dirty="0">
                <a:latin typeface="Arial MT"/>
                <a:cs typeface="Arial MT"/>
              </a:rPr>
              <a:t> </a:t>
            </a:r>
            <a:r>
              <a:rPr sz="1100" spc="-10" dirty="0">
                <a:latin typeface="Arial MT"/>
                <a:cs typeface="Arial MT"/>
              </a:rPr>
              <a:t>sorrow.</a:t>
            </a:r>
            <a:endParaRPr sz="1100" dirty="0">
              <a:latin typeface="Arial MT"/>
              <a:cs typeface="Arial MT"/>
            </a:endParaRPr>
          </a:p>
        </p:txBody>
      </p:sp>
      <p:sp>
        <p:nvSpPr>
          <p:cNvPr id="7" name="object 7"/>
          <p:cNvSpPr txBox="1">
            <a:spLocks noGrp="1"/>
          </p:cNvSpPr>
          <p:nvPr>
            <p:ph type="body" idx="1"/>
          </p:nvPr>
        </p:nvSpPr>
        <p:spPr>
          <a:prstGeom prst="rect">
            <a:avLst/>
          </a:prstGeom>
        </p:spPr>
        <p:txBody>
          <a:bodyPr vert="horz" wrap="square" lIns="0" tIns="12700" rIns="0" bIns="0" rtlCol="0">
            <a:spAutoFit/>
          </a:bodyPr>
          <a:lstStyle/>
          <a:p>
            <a:pPr marL="12700" marR="5080">
              <a:lnSpc>
                <a:spcPct val="100000"/>
              </a:lnSpc>
              <a:spcBef>
                <a:spcPts val="100"/>
              </a:spcBef>
            </a:pPr>
            <a:r>
              <a:rPr dirty="0"/>
              <a:t>Emotional</a:t>
            </a:r>
            <a:r>
              <a:rPr spc="5" dirty="0"/>
              <a:t> </a:t>
            </a:r>
            <a:r>
              <a:rPr dirty="0"/>
              <a:t>pain</a:t>
            </a:r>
            <a:r>
              <a:rPr spc="10" dirty="0"/>
              <a:t> </a:t>
            </a:r>
            <a:r>
              <a:rPr dirty="0"/>
              <a:t>and</a:t>
            </a:r>
            <a:r>
              <a:rPr spc="5" dirty="0"/>
              <a:t> </a:t>
            </a:r>
            <a:r>
              <a:rPr dirty="0"/>
              <a:t>confusion</a:t>
            </a:r>
            <a:r>
              <a:rPr spc="10" dirty="0"/>
              <a:t> </a:t>
            </a:r>
            <a:r>
              <a:rPr dirty="0"/>
              <a:t>are</a:t>
            </a:r>
            <a:r>
              <a:rPr spc="10" dirty="0"/>
              <a:t> </a:t>
            </a:r>
            <a:r>
              <a:rPr dirty="0"/>
              <a:t>presented</a:t>
            </a:r>
            <a:r>
              <a:rPr spc="5" dirty="0"/>
              <a:t> </a:t>
            </a:r>
            <a:r>
              <a:rPr spc="-25" dirty="0"/>
              <a:t>as </a:t>
            </a:r>
            <a:r>
              <a:rPr dirty="0"/>
              <a:t>unnoticed</a:t>
            </a:r>
            <a:r>
              <a:rPr spc="15" dirty="0"/>
              <a:t> </a:t>
            </a:r>
            <a:r>
              <a:rPr dirty="0"/>
              <a:t>inevitabilities</a:t>
            </a:r>
            <a:r>
              <a:rPr spc="20" dirty="0"/>
              <a:t> </a:t>
            </a:r>
            <a:r>
              <a:rPr dirty="0"/>
              <a:t>of</a:t>
            </a:r>
            <a:r>
              <a:rPr spc="20" dirty="0"/>
              <a:t> </a:t>
            </a:r>
            <a:r>
              <a:rPr dirty="0"/>
              <a:t>parental</a:t>
            </a:r>
            <a:r>
              <a:rPr spc="20" dirty="0"/>
              <a:t> </a:t>
            </a:r>
            <a:r>
              <a:rPr dirty="0"/>
              <a:t>divorce.</a:t>
            </a:r>
            <a:r>
              <a:rPr spc="20" dirty="0"/>
              <a:t> </a:t>
            </a:r>
            <a:r>
              <a:rPr dirty="0"/>
              <a:t>From</a:t>
            </a:r>
            <a:r>
              <a:rPr spc="20" dirty="0"/>
              <a:t> </a:t>
            </a:r>
            <a:r>
              <a:rPr spc="-25" dirty="0"/>
              <a:t>the </a:t>
            </a:r>
            <a:r>
              <a:rPr dirty="0"/>
              <a:t>title</a:t>
            </a:r>
            <a:r>
              <a:rPr spc="60" dirty="0"/>
              <a:t> </a:t>
            </a:r>
            <a:r>
              <a:rPr dirty="0"/>
              <a:t>of</a:t>
            </a:r>
            <a:r>
              <a:rPr spc="60" dirty="0"/>
              <a:t> </a:t>
            </a:r>
            <a:r>
              <a:rPr dirty="0"/>
              <a:t>the</a:t>
            </a:r>
            <a:r>
              <a:rPr spc="60" dirty="0"/>
              <a:t> </a:t>
            </a:r>
            <a:r>
              <a:rPr dirty="0"/>
              <a:t>poem</a:t>
            </a:r>
            <a:r>
              <a:rPr spc="65" dirty="0"/>
              <a:t> </a:t>
            </a:r>
            <a:r>
              <a:rPr dirty="0"/>
              <a:t>‘Getting</a:t>
            </a:r>
            <a:r>
              <a:rPr spc="60" dirty="0"/>
              <a:t> </a:t>
            </a:r>
            <a:r>
              <a:rPr dirty="0"/>
              <a:t>Better?’,</a:t>
            </a:r>
            <a:r>
              <a:rPr spc="60" dirty="0"/>
              <a:t> </a:t>
            </a:r>
            <a:r>
              <a:rPr dirty="0"/>
              <a:t>down</a:t>
            </a:r>
            <a:r>
              <a:rPr spc="60" dirty="0"/>
              <a:t> </a:t>
            </a:r>
            <a:r>
              <a:rPr dirty="0"/>
              <a:t>to</a:t>
            </a:r>
            <a:r>
              <a:rPr spc="65" dirty="0"/>
              <a:t> </a:t>
            </a:r>
            <a:r>
              <a:rPr dirty="0"/>
              <a:t>the</a:t>
            </a:r>
            <a:r>
              <a:rPr spc="60" dirty="0"/>
              <a:t> </a:t>
            </a:r>
            <a:r>
              <a:rPr spc="-20" dirty="0"/>
              <a:t>same </a:t>
            </a:r>
            <a:r>
              <a:rPr dirty="0"/>
              <a:t>rhetorical</a:t>
            </a:r>
            <a:r>
              <a:rPr spc="5" dirty="0"/>
              <a:t> </a:t>
            </a:r>
            <a:r>
              <a:rPr dirty="0"/>
              <a:t>question</a:t>
            </a:r>
            <a:r>
              <a:rPr spc="5" dirty="0"/>
              <a:t> </a:t>
            </a:r>
            <a:r>
              <a:rPr dirty="0"/>
              <a:t>being</a:t>
            </a:r>
            <a:r>
              <a:rPr spc="5" dirty="0"/>
              <a:t> </a:t>
            </a:r>
            <a:r>
              <a:rPr dirty="0"/>
              <a:t>repeated</a:t>
            </a:r>
            <a:r>
              <a:rPr spc="5" dirty="0"/>
              <a:t> </a:t>
            </a:r>
            <a:r>
              <a:rPr dirty="0"/>
              <a:t>in</a:t>
            </a:r>
            <a:r>
              <a:rPr spc="10" dirty="0"/>
              <a:t> </a:t>
            </a:r>
            <a:r>
              <a:rPr dirty="0"/>
              <a:t>the</a:t>
            </a:r>
            <a:r>
              <a:rPr spc="5" dirty="0"/>
              <a:t> </a:t>
            </a:r>
            <a:r>
              <a:rPr dirty="0"/>
              <a:t>final</a:t>
            </a:r>
            <a:r>
              <a:rPr spc="5" dirty="0"/>
              <a:t> </a:t>
            </a:r>
            <a:r>
              <a:rPr dirty="0"/>
              <a:t>line</a:t>
            </a:r>
            <a:r>
              <a:rPr spc="5" dirty="0"/>
              <a:t> </a:t>
            </a:r>
            <a:r>
              <a:rPr spc="-20" dirty="0"/>
              <a:t>‘get </a:t>
            </a:r>
            <a:r>
              <a:rPr dirty="0"/>
              <a:t>better?’,</a:t>
            </a:r>
            <a:r>
              <a:rPr spc="20" dirty="0"/>
              <a:t> </a:t>
            </a:r>
            <a:r>
              <a:rPr dirty="0"/>
              <a:t>it’s</a:t>
            </a:r>
            <a:r>
              <a:rPr spc="25" dirty="0"/>
              <a:t> </a:t>
            </a:r>
            <a:r>
              <a:rPr dirty="0"/>
              <a:t>as</a:t>
            </a:r>
            <a:r>
              <a:rPr spc="25" dirty="0"/>
              <a:t> </a:t>
            </a:r>
            <a:r>
              <a:rPr dirty="0"/>
              <a:t>if</a:t>
            </a:r>
            <a:r>
              <a:rPr spc="25" dirty="0"/>
              <a:t> </a:t>
            </a:r>
            <a:r>
              <a:rPr dirty="0"/>
              <a:t>the</a:t>
            </a:r>
            <a:r>
              <a:rPr spc="25" dirty="0"/>
              <a:t> </a:t>
            </a:r>
            <a:r>
              <a:rPr dirty="0"/>
              <a:t>poet</a:t>
            </a:r>
            <a:r>
              <a:rPr spc="20" dirty="0"/>
              <a:t> </a:t>
            </a:r>
            <a:r>
              <a:rPr dirty="0"/>
              <a:t>almost</a:t>
            </a:r>
            <a:r>
              <a:rPr spc="25" dirty="0"/>
              <a:t> </a:t>
            </a:r>
            <a:r>
              <a:rPr dirty="0"/>
              <a:t>forces</a:t>
            </a:r>
            <a:r>
              <a:rPr spc="25" dirty="0"/>
              <a:t> </a:t>
            </a:r>
            <a:r>
              <a:rPr dirty="0"/>
              <a:t>the</a:t>
            </a:r>
            <a:r>
              <a:rPr spc="25" dirty="0"/>
              <a:t> </a:t>
            </a:r>
            <a:r>
              <a:rPr dirty="0"/>
              <a:t>reader</a:t>
            </a:r>
            <a:r>
              <a:rPr spc="25" dirty="0"/>
              <a:t> </a:t>
            </a:r>
            <a:r>
              <a:rPr spc="-25" dirty="0"/>
              <a:t>to </a:t>
            </a:r>
            <a:r>
              <a:rPr dirty="0"/>
              <a:t>recognise</a:t>
            </a:r>
            <a:r>
              <a:rPr spc="15" dirty="0"/>
              <a:t> </a:t>
            </a:r>
            <a:r>
              <a:rPr dirty="0"/>
              <a:t>that</a:t>
            </a:r>
            <a:r>
              <a:rPr spc="20" dirty="0"/>
              <a:t> </a:t>
            </a:r>
            <a:r>
              <a:rPr dirty="0"/>
              <a:t>society</a:t>
            </a:r>
            <a:r>
              <a:rPr spc="15" dirty="0"/>
              <a:t> </a:t>
            </a:r>
            <a:r>
              <a:rPr dirty="0"/>
              <a:t>has</a:t>
            </a:r>
            <a:r>
              <a:rPr spc="20" dirty="0"/>
              <a:t> </a:t>
            </a:r>
            <a:r>
              <a:rPr dirty="0"/>
              <a:t>not</a:t>
            </a:r>
            <a:r>
              <a:rPr spc="15" dirty="0"/>
              <a:t> </a:t>
            </a:r>
            <a:r>
              <a:rPr dirty="0"/>
              <a:t>remembered</a:t>
            </a:r>
            <a:r>
              <a:rPr spc="20" dirty="0"/>
              <a:t> </a:t>
            </a:r>
            <a:r>
              <a:rPr dirty="0"/>
              <a:t>to</a:t>
            </a:r>
            <a:r>
              <a:rPr spc="20" dirty="0"/>
              <a:t> </a:t>
            </a:r>
            <a:r>
              <a:rPr dirty="0"/>
              <a:t>care</a:t>
            </a:r>
            <a:r>
              <a:rPr spc="15" dirty="0"/>
              <a:t> </a:t>
            </a:r>
            <a:r>
              <a:rPr spc="-25" dirty="0"/>
              <a:t>for </a:t>
            </a:r>
            <a:r>
              <a:rPr dirty="0"/>
              <a:t>those</a:t>
            </a:r>
            <a:r>
              <a:rPr spc="10" dirty="0"/>
              <a:t> </a:t>
            </a:r>
            <a:r>
              <a:rPr dirty="0"/>
              <a:t>outside</a:t>
            </a:r>
            <a:r>
              <a:rPr spc="10" dirty="0"/>
              <a:t> </a:t>
            </a:r>
            <a:r>
              <a:rPr dirty="0"/>
              <a:t>the</a:t>
            </a:r>
            <a:r>
              <a:rPr spc="10" dirty="0"/>
              <a:t> </a:t>
            </a:r>
            <a:r>
              <a:rPr dirty="0"/>
              <a:t>individuals</a:t>
            </a:r>
            <a:r>
              <a:rPr spc="10" dirty="0"/>
              <a:t> </a:t>
            </a:r>
            <a:r>
              <a:rPr dirty="0"/>
              <a:t>in</a:t>
            </a:r>
            <a:r>
              <a:rPr spc="10" dirty="0"/>
              <a:t> </a:t>
            </a:r>
            <a:r>
              <a:rPr dirty="0"/>
              <a:t>the</a:t>
            </a:r>
            <a:r>
              <a:rPr spc="10" dirty="0"/>
              <a:t> </a:t>
            </a:r>
            <a:r>
              <a:rPr dirty="0"/>
              <a:t>divorce.</a:t>
            </a:r>
            <a:r>
              <a:rPr spc="10" dirty="0"/>
              <a:t> </a:t>
            </a:r>
            <a:r>
              <a:rPr spc="-10" dirty="0"/>
              <a:t>There</a:t>
            </a:r>
            <a:r>
              <a:rPr spc="10" dirty="0"/>
              <a:t> </a:t>
            </a:r>
            <a:r>
              <a:rPr dirty="0"/>
              <a:t>is</a:t>
            </a:r>
            <a:r>
              <a:rPr spc="10" dirty="0"/>
              <a:t> </a:t>
            </a:r>
            <a:r>
              <a:rPr spc="-25" dirty="0"/>
              <a:t>an </a:t>
            </a:r>
            <a:r>
              <a:rPr dirty="0"/>
              <a:t>implication</a:t>
            </a:r>
            <a:r>
              <a:rPr spc="45" dirty="0"/>
              <a:t> </a:t>
            </a:r>
            <a:r>
              <a:rPr dirty="0"/>
              <a:t>that</a:t>
            </a:r>
            <a:r>
              <a:rPr spc="45" dirty="0"/>
              <a:t> </a:t>
            </a:r>
            <a:r>
              <a:rPr dirty="0"/>
              <a:t>emotional</a:t>
            </a:r>
            <a:r>
              <a:rPr spc="45" dirty="0"/>
              <a:t> </a:t>
            </a:r>
            <a:r>
              <a:rPr dirty="0"/>
              <a:t>confusion</a:t>
            </a:r>
            <a:r>
              <a:rPr spc="45" dirty="0"/>
              <a:t> </a:t>
            </a:r>
            <a:r>
              <a:rPr dirty="0"/>
              <a:t>can</a:t>
            </a:r>
            <a:r>
              <a:rPr spc="45" dirty="0"/>
              <a:t> </a:t>
            </a:r>
            <a:r>
              <a:rPr dirty="0"/>
              <a:t>have</a:t>
            </a:r>
            <a:r>
              <a:rPr spc="45" dirty="0"/>
              <a:t> </a:t>
            </a:r>
            <a:r>
              <a:rPr spc="-10" dirty="0"/>
              <a:t>lasting </a:t>
            </a:r>
            <a:r>
              <a:rPr dirty="0"/>
              <a:t>effects</a:t>
            </a:r>
            <a:r>
              <a:rPr spc="35" dirty="0"/>
              <a:t> </a:t>
            </a:r>
            <a:r>
              <a:rPr dirty="0"/>
              <a:t>and</a:t>
            </a:r>
            <a:r>
              <a:rPr spc="40" dirty="0"/>
              <a:t> </a:t>
            </a:r>
            <a:r>
              <a:rPr dirty="0"/>
              <a:t>this</a:t>
            </a:r>
            <a:r>
              <a:rPr spc="40" dirty="0"/>
              <a:t> </a:t>
            </a:r>
            <a:r>
              <a:rPr dirty="0"/>
              <a:t>is</a:t>
            </a:r>
            <a:r>
              <a:rPr spc="35" dirty="0"/>
              <a:t> </a:t>
            </a:r>
            <a:r>
              <a:rPr dirty="0"/>
              <a:t>demonstrated</a:t>
            </a:r>
            <a:r>
              <a:rPr spc="40" dirty="0"/>
              <a:t> </a:t>
            </a:r>
            <a:r>
              <a:rPr dirty="0"/>
              <a:t>through</a:t>
            </a:r>
            <a:r>
              <a:rPr spc="40" dirty="0"/>
              <a:t> </a:t>
            </a:r>
            <a:r>
              <a:rPr dirty="0"/>
              <a:t>the</a:t>
            </a:r>
            <a:r>
              <a:rPr spc="35" dirty="0"/>
              <a:t> </a:t>
            </a:r>
            <a:r>
              <a:rPr dirty="0"/>
              <a:t>volta</a:t>
            </a:r>
            <a:r>
              <a:rPr spc="40" dirty="0"/>
              <a:t> </a:t>
            </a:r>
            <a:r>
              <a:rPr spc="-35" dirty="0"/>
              <a:t>of </a:t>
            </a:r>
            <a:r>
              <a:rPr dirty="0"/>
              <a:t>tense</a:t>
            </a:r>
            <a:r>
              <a:rPr spc="10" dirty="0"/>
              <a:t> </a:t>
            </a:r>
            <a:r>
              <a:rPr dirty="0"/>
              <a:t>in</a:t>
            </a:r>
            <a:r>
              <a:rPr spc="15" dirty="0"/>
              <a:t> </a:t>
            </a:r>
            <a:r>
              <a:rPr dirty="0"/>
              <a:t>the</a:t>
            </a:r>
            <a:r>
              <a:rPr spc="15" dirty="0"/>
              <a:t> </a:t>
            </a:r>
            <a:r>
              <a:rPr dirty="0"/>
              <a:t>poem:</a:t>
            </a:r>
            <a:r>
              <a:rPr spc="15" dirty="0"/>
              <a:t> </a:t>
            </a:r>
            <a:r>
              <a:rPr dirty="0"/>
              <a:t>the</a:t>
            </a:r>
            <a:r>
              <a:rPr spc="15" dirty="0"/>
              <a:t> </a:t>
            </a:r>
            <a:r>
              <a:rPr dirty="0"/>
              <a:t>first</a:t>
            </a:r>
            <a:r>
              <a:rPr spc="15" dirty="0"/>
              <a:t> </a:t>
            </a:r>
            <a:r>
              <a:rPr dirty="0"/>
              <a:t>ten</a:t>
            </a:r>
            <a:r>
              <a:rPr spc="15" dirty="0"/>
              <a:t> </a:t>
            </a:r>
            <a:r>
              <a:rPr dirty="0"/>
              <a:t>lines</a:t>
            </a:r>
            <a:r>
              <a:rPr spc="10" dirty="0"/>
              <a:t> </a:t>
            </a:r>
            <a:r>
              <a:rPr dirty="0"/>
              <a:t>speak</a:t>
            </a:r>
            <a:r>
              <a:rPr spc="15" dirty="0"/>
              <a:t> </a:t>
            </a:r>
            <a:r>
              <a:rPr dirty="0"/>
              <a:t>of</a:t>
            </a:r>
            <a:r>
              <a:rPr spc="15" dirty="0"/>
              <a:t> </a:t>
            </a:r>
            <a:r>
              <a:rPr dirty="0"/>
              <a:t>the</a:t>
            </a:r>
            <a:r>
              <a:rPr spc="15" dirty="0"/>
              <a:t> </a:t>
            </a:r>
            <a:r>
              <a:rPr spc="-20" dirty="0"/>
              <a:t>past </a:t>
            </a:r>
            <a:r>
              <a:rPr dirty="0"/>
              <a:t>experiences</a:t>
            </a:r>
            <a:r>
              <a:rPr spc="35" dirty="0"/>
              <a:t> </a:t>
            </a:r>
            <a:r>
              <a:rPr dirty="0"/>
              <a:t>of</a:t>
            </a:r>
            <a:r>
              <a:rPr spc="35" dirty="0"/>
              <a:t> </a:t>
            </a:r>
            <a:r>
              <a:rPr dirty="0"/>
              <a:t>the</a:t>
            </a:r>
            <a:r>
              <a:rPr spc="35" dirty="0"/>
              <a:t> </a:t>
            </a:r>
            <a:r>
              <a:rPr dirty="0"/>
              <a:t>poet,</a:t>
            </a:r>
            <a:r>
              <a:rPr spc="35" dirty="0"/>
              <a:t> </a:t>
            </a:r>
            <a:r>
              <a:rPr dirty="0"/>
              <a:t>but</a:t>
            </a:r>
            <a:r>
              <a:rPr spc="35" dirty="0"/>
              <a:t> </a:t>
            </a:r>
            <a:r>
              <a:rPr dirty="0"/>
              <a:t>then</a:t>
            </a:r>
            <a:r>
              <a:rPr spc="35" dirty="0"/>
              <a:t> </a:t>
            </a:r>
            <a:r>
              <a:rPr dirty="0"/>
              <a:t>alters</a:t>
            </a:r>
            <a:r>
              <a:rPr spc="40" dirty="0"/>
              <a:t> </a:t>
            </a:r>
            <a:r>
              <a:rPr dirty="0"/>
              <a:t>to</a:t>
            </a:r>
            <a:r>
              <a:rPr spc="35" dirty="0"/>
              <a:t> </a:t>
            </a:r>
            <a:r>
              <a:rPr spc="-10" dirty="0"/>
              <a:t>present </a:t>
            </a:r>
            <a:r>
              <a:rPr dirty="0"/>
              <a:t>tense</a:t>
            </a:r>
            <a:r>
              <a:rPr spc="25" dirty="0"/>
              <a:t> </a:t>
            </a:r>
            <a:r>
              <a:rPr dirty="0"/>
              <a:t>to</a:t>
            </a:r>
            <a:r>
              <a:rPr spc="30" dirty="0"/>
              <a:t> </a:t>
            </a:r>
            <a:r>
              <a:rPr dirty="0"/>
              <a:t>show</a:t>
            </a:r>
            <a:r>
              <a:rPr spc="25" dirty="0"/>
              <a:t> </a:t>
            </a:r>
            <a:r>
              <a:rPr dirty="0"/>
              <a:t>the</a:t>
            </a:r>
            <a:r>
              <a:rPr spc="30" dirty="0"/>
              <a:t> </a:t>
            </a:r>
            <a:r>
              <a:rPr dirty="0"/>
              <a:t>current</a:t>
            </a:r>
            <a:r>
              <a:rPr spc="30" dirty="0"/>
              <a:t> </a:t>
            </a:r>
            <a:r>
              <a:rPr dirty="0"/>
              <a:t>effects</a:t>
            </a:r>
            <a:r>
              <a:rPr spc="25" dirty="0"/>
              <a:t> </a:t>
            </a:r>
            <a:r>
              <a:rPr dirty="0"/>
              <a:t>of</a:t>
            </a:r>
            <a:r>
              <a:rPr spc="30" dirty="0"/>
              <a:t> </a:t>
            </a:r>
            <a:r>
              <a:rPr dirty="0"/>
              <a:t>the</a:t>
            </a:r>
            <a:r>
              <a:rPr spc="30" dirty="0"/>
              <a:t> </a:t>
            </a:r>
            <a:r>
              <a:rPr dirty="0"/>
              <a:t>past.</a:t>
            </a:r>
            <a:r>
              <a:rPr spc="25" dirty="0"/>
              <a:t> </a:t>
            </a:r>
            <a:r>
              <a:rPr spc="-10" dirty="0"/>
              <a:t>The</a:t>
            </a:r>
            <a:r>
              <a:rPr spc="30" dirty="0"/>
              <a:t> </a:t>
            </a:r>
            <a:r>
              <a:rPr spc="-20" dirty="0"/>
              <a:t>poet </a:t>
            </a:r>
            <a:r>
              <a:rPr dirty="0"/>
              <a:t>is</a:t>
            </a:r>
            <a:r>
              <a:rPr spc="15" dirty="0"/>
              <a:t> </a:t>
            </a:r>
            <a:r>
              <a:rPr dirty="0"/>
              <a:t>requesting</a:t>
            </a:r>
            <a:r>
              <a:rPr spc="20" dirty="0"/>
              <a:t> </a:t>
            </a:r>
            <a:r>
              <a:rPr dirty="0"/>
              <a:t>that</a:t>
            </a:r>
            <a:r>
              <a:rPr spc="20" dirty="0"/>
              <a:t> </a:t>
            </a:r>
            <a:r>
              <a:rPr dirty="0"/>
              <a:t>the</a:t>
            </a:r>
            <a:r>
              <a:rPr spc="20" dirty="0"/>
              <a:t> </a:t>
            </a:r>
            <a:r>
              <a:rPr dirty="0"/>
              <a:t>reader</a:t>
            </a:r>
            <a:r>
              <a:rPr spc="20" dirty="0"/>
              <a:t> </a:t>
            </a:r>
            <a:r>
              <a:rPr dirty="0"/>
              <a:t>understand</a:t>
            </a:r>
            <a:r>
              <a:rPr spc="20" dirty="0"/>
              <a:t> </a:t>
            </a:r>
            <a:r>
              <a:rPr dirty="0"/>
              <a:t>this</a:t>
            </a:r>
            <a:r>
              <a:rPr spc="20" dirty="0"/>
              <a:t> </a:t>
            </a:r>
            <a:r>
              <a:rPr spc="-10" dirty="0"/>
              <a:t>abstract </a:t>
            </a:r>
            <a:r>
              <a:rPr dirty="0"/>
              <a:t>idea</a:t>
            </a:r>
            <a:r>
              <a:rPr spc="20" dirty="0"/>
              <a:t> </a:t>
            </a:r>
            <a:r>
              <a:rPr dirty="0"/>
              <a:t>of</a:t>
            </a:r>
            <a:r>
              <a:rPr spc="25" dirty="0"/>
              <a:t> </a:t>
            </a:r>
            <a:r>
              <a:rPr dirty="0"/>
              <a:t>consequence</a:t>
            </a:r>
            <a:r>
              <a:rPr spc="20" dirty="0"/>
              <a:t> </a:t>
            </a:r>
            <a:r>
              <a:rPr dirty="0"/>
              <a:t>on</a:t>
            </a:r>
            <a:r>
              <a:rPr spc="25" dirty="0"/>
              <a:t> </a:t>
            </a:r>
            <a:r>
              <a:rPr dirty="0"/>
              <a:t>those</a:t>
            </a:r>
            <a:r>
              <a:rPr spc="25" dirty="0"/>
              <a:t> </a:t>
            </a:r>
            <a:r>
              <a:rPr dirty="0"/>
              <a:t>around</a:t>
            </a:r>
            <a:r>
              <a:rPr spc="20" dirty="0"/>
              <a:t> </a:t>
            </a:r>
            <a:r>
              <a:rPr dirty="0"/>
              <a:t>you</a:t>
            </a:r>
            <a:r>
              <a:rPr spc="25" dirty="0"/>
              <a:t> </a:t>
            </a:r>
            <a:r>
              <a:rPr dirty="0"/>
              <a:t>for</a:t>
            </a:r>
            <a:r>
              <a:rPr spc="25" dirty="0"/>
              <a:t> </a:t>
            </a:r>
            <a:r>
              <a:rPr spc="-25" dirty="0"/>
              <a:t>the </a:t>
            </a:r>
            <a:r>
              <a:rPr dirty="0"/>
              <a:t>decisions</a:t>
            </a:r>
            <a:r>
              <a:rPr spc="5" dirty="0"/>
              <a:t> </a:t>
            </a:r>
            <a:r>
              <a:rPr dirty="0"/>
              <a:t>you</a:t>
            </a:r>
            <a:r>
              <a:rPr spc="10" dirty="0"/>
              <a:t> </a:t>
            </a:r>
            <a:r>
              <a:rPr dirty="0"/>
              <a:t>make</a:t>
            </a:r>
            <a:r>
              <a:rPr spc="5" dirty="0"/>
              <a:t> </a:t>
            </a:r>
            <a:r>
              <a:rPr dirty="0"/>
              <a:t>and</a:t>
            </a:r>
            <a:r>
              <a:rPr spc="10" dirty="0"/>
              <a:t> </a:t>
            </a:r>
            <a:r>
              <a:rPr dirty="0"/>
              <a:t>the</a:t>
            </a:r>
            <a:r>
              <a:rPr spc="5" dirty="0"/>
              <a:t> </a:t>
            </a:r>
            <a:r>
              <a:rPr dirty="0"/>
              <a:t>care</a:t>
            </a:r>
            <a:r>
              <a:rPr spc="10" dirty="0"/>
              <a:t> </a:t>
            </a:r>
            <a:r>
              <a:rPr dirty="0"/>
              <a:t>you</a:t>
            </a:r>
            <a:r>
              <a:rPr spc="5" dirty="0"/>
              <a:t> </a:t>
            </a:r>
            <a:r>
              <a:rPr dirty="0"/>
              <a:t>give</a:t>
            </a:r>
            <a:r>
              <a:rPr spc="10" dirty="0"/>
              <a:t> </a:t>
            </a:r>
            <a:r>
              <a:rPr dirty="0"/>
              <a:t>after</a:t>
            </a:r>
            <a:r>
              <a:rPr spc="5" dirty="0"/>
              <a:t> </a:t>
            </a:r>
            <a:r>
              <a:rPr spc="-10" dirty="0"/>
              <a:t>these decisions.</a:t>
            </a:r>
          </a:p>
        </p:txBody>
      </p:sp>
      <p:grpSp>
        <p:nvGrpSpPr>
          <p:cNvPr id="8" name="object 8"/>
          <p:cNvGrpSpPr/>
          <p:nvPr/>
        </p:nvGrpSpPr>
        <p:grpSpPr>
          <a:xfrm>
            <a:off x="4662336" y="2073645"/>
            <a:ext cx="2642235" cy="4151937"/>
            <a:chOff x="4662336" y="2073646"/>
            <a:chExt cx="2642235" cy="3875404"/>
          </a:xfrm>
        </p:grpSpPr>
        <p:sp>
          <p:nvSpPr>
            <p:cNvPr id="9" name="object 9"/>
            <p:cNvSpPr/>
            <p:nvPr/>
          </p:nvSpPr>
          <p:spPr>
            <a:xfrm>
              <a:off x="4687418" y="2098728"/>
              <a:ext cx="2592070" cy="3825240"/>
            </a:xfrm>
            <a:custGeom>
              <a:avLst/>
              <a:gdLst/>
              <a:ahLst/>
              <a:cxnLst/>
              <a:rect l="l" t="t" r="r" b="b"/>
              <a:pathLst>
                <a:path w="2592070" h="3825240">
                  <a:moveTo>
                    <a:pt x="73503" y="0"/>
                  </a:moveTo>
                  <a:lnTo>
                    <a:pt x="2518196" y="2"/>
                  </a:lnTo>
                  <a:lnTo>
                    <a:pt x="2561332" y="3604"/>
                  </a:lnTo>
                  <a:lnTo>
                    <a:pt x="2590176" y="37712"/>
                  </a:lnTo>
                  <a:lnTo>
                    <a:pt x="2591696" y="73502"/>
                  </a:lnTo>
                  <a:lnTo>
                    <a:pt x="2591692" y="3751679"/>
                  </a:lnTo>
                  <a:lnTo>
                    <a:pt x="2588090" y="3794816"/>
                  </a:lnTo>
                  <a:lnTo>
                    <a:pt x="2553982" y="3823659"/>
                  </a:lnTo>
                  <a:lnTo>
                    <a:pt x="2518192" y="3825179"/>
                  </a:lnTo>
                  <a:lnTo>
                    <a:pt x="73499" y="3825177"/>
                  </a:lnTo>
                  <a:lnTo>
                    <a:pt x="30362" y="3821575"/>
                  </a:lnTo>
                  <a:lnTo>
                    <a:pt x="1518" y="3787466"/>
                  </a:lnTo>
                  <a:lnTo>
                    <a:pt x="0" y="3751677"/>
                  </a:lnTo>
                  <a:lnTo>
                    <a:pt x="3" y="73499"/>
                  </a:lnTo>
                  <a:lnTo>
                    <a:pt x="3605" y="30362"/>
                  </a:lnTo>
                  <a:lnTo>
                    <a:pt x="37713" y="1519"/>
                  </a:lnTo>
                  <a:lnTo>
                    <a:pt x="73503" y="0"/>
                  </a:lnTo>
                  <a:close/>
                </a:path>
              </a:pathLst>
            </a:custGeom>
            <a:ln w="37214">
              <a:solidFill>
                <a:srgbClr val="A9A9A9"/>
              </a:solidFill>
            </a:ln>
          </p:spPr>
          <p:txBody>
            <a:bodyPr wrap="square" lIns="0" tIns="0" rIns="0" bIns="0" rtlCol="0"/>
            <a:lstStyle/>
            <a:p>
              <a:endParaRPr/>
            </a:p>
          </p:txBody>
        </p:sp>
        <p:sp>
          <p:nvSpPr>
            <p:cNvPr id="10" name="object 10"/>
            <p:cNvSpPr/>
            <p:nvPr/>
          </p:nvSpPr>
          <p:spPr>
            <a:xfrm>
              <a:off x="4741816" y="2190417"/>
              <a:ext cx="601980" cy="601980"/>
            </a:xfrm>
            <a:custGeom>
              <a:avLst/>
              <a:gdLst/>
              <a:ahLst/>
              <a:cxnLst/>
              <a:rect l="l" t="t" r="r" b="b"/>
              <a:pathLst>
                <a:path w="601979" h="601980">
                  <a:moveTo>
                    <a:pt x="509473" y="0"/>
                  </a:moveTo>
                  <a:lnTo>
                    <a:pt x="91877" y="0"/>
                  </a:lnTo>
                  <a:lnTo>
                    <a:pt x="73580" y="70"/>
                  </a:lnTo>
                  <a:lnTo>
                    <a:pt x="26915" y="9937"/>
                  </a:lnTo>
                  <a:lnTo>
                    <a:pt x="1830" y="47174"/>
                  </a:lnTo>
                  <a:lnTo>
                    <a:pt x="0" y="73650"/>
                  </a:lnTo>
                  <a:lnTo>
                    <a:pt x="0" y="527841"/>
                  </a:lnTo>
                  <a:lnTo>
                    <a:pt x="9867" y="574506"/>
                  </a:lnTo>
                  <a:lnTo>
                    <a:pt x="47104" y="599591"/>
                  </a:lnTo>
                  <a:lnTo>
                    <a:pt x="91877" y="601492"/>
                  </a:lnTo>
                  <a:lnTo>
                    <a:pt x="509473" y="601492"/>
                  </a:lnTo>
                  <a:lnTo>
                    <a:pt x="554247" y="599591"/>
                  </a:lnTo>
                  <a:lnTo>
                    <a:pt x="591483" y="574506"/>
                  </a:lnTo>
                  <a:lnTo>
                    <a:pt x="601351" y="527841"/>
                  </a:lnTo>
                  <a:lnTo>
                    <a:pt x="601351" y="73650"/>
                  </a:lnTo>
                  <a:lnTo>
                    <a:pt x="591483" y="26984"/>
                  </a:lnTo>
                  <a:lnTo>
                    <a:pt x="554247" y="1900"/>
                  </a:lnTo>
                  <a:lnTo>
                    <a:pt x="509473" y="0"/>
                  </a:lnTo>
                  <a:close/>
                </a:path>
              </a:pathLst>
            </a:custGeom>
            <a:solidFill>
              <a:srgbClr val="00D700"/>
            </a:solidFill>
          </p:spPr>
          <p:txBody>
            <a:bodyPr wrap="square" lIns="0" tIns="0" rIns="0" bIns="0" rtlCol="0"/>
            <a:lstStyle/>
            <a:p>
              <a:endParaRPr/>
            </a:p>
          </p:txBody>
        </p:sp>
        <p:sp>
          <p:nvSpPr>
            <p:cNvPr id="11" name="object 11"/>
            <p:cNvSpPr/>
            <p:nvPr/>
          </p:nvSpPr>
          <p:spPr>
            <a:xfrm>
              <a:off x="4818851" y="2339167"/>
              <a:ext cx="453390" cy="304165"/>
            </a:xfrm>
            <a:custGeom>
              <a:avLst/>
              <a:gdLst/>
              <a:ahLst/>
              <a:cxnLst/>
              <a:rect l="l" t="t" r="r" b="b"/>
              <a:pathLst>
                <a:path w="453389" h="304164">
                  <a:moveTo>
                    <a:pt x="66843" y="0"/>
                  </a:moveTo>
                  <a:lnTo>
                    <a:pt x="0" y="0"/>
                  </a:lnTo>
                  <a:lnTo>
                    <a:pt x="0" y="303991"/>
                  </a:lnTo>
                  <a:lnTo>
                    <a:pt x="215007" y="303991"/>
                  </a:lnTo>
                  <a:lnTo>
                    <a:pt x="215007" y="247790"/>
                  </a:lnTo>
                  <a:lnTo>
                    <a:pt x="66843" y="247790"/>
                  </a:lnTo>
                  <a:lnTo>
                    <a:pt x="66843" y="0"/>
                  </a:lnTo>
                  <a:close/>
                </a:path>
                <a:path w="453389" h="304164">
                  <a:moveTo>
                    <a:pt x="413410" y="235018"/>
                  </a:moveTo>
                  <a:lnTo>
                    <a:pt x="355934" y="235018"/>
                  </a:lnTo>
                  <a:lnTo>
                    <a:pt x="355934" y="303991"/>
                  </a:lnTo>
                  <a:lnTo>
                    <a:pt x="413410" y="303991"/>
                  </a:lnTo>
                  <a:lnTo>
                    <a:pt x="413410" y="235018"/>
                  </a:lnTo>
                  <a:close/>
                </a:path>
                <a:path w="453389" h="304164">
                  <a:moveTo>
                    <a:pt x="413410" y="5961"/>
                  </a:moveTo>
                  <a:lnTo>
                    <a:pt x="359340" y="5961"/>
                  </a:lnTo>
                  <a:lnTo>
                    <a:pt x="229909" y="179670"/>
                  </a:lnTo>
                  <a:lnTo>
                    <a:pt x="229909" y="235018"/>
                  </a:lnTo>
                  <a:lnTo>
                    <a:pt x="453006" y="235018"/>
                  </a:lnTo>
                  <a:lnTo>
                    <a:pt x="453006" y="185205"/>
                  </a:lnTo>
                  <a:lnTo>
                    <a:pt x="277594" y="185205"/>
                  </a:lnTo>
                  <a:lnTo>
                    <a:pt x="354656" y="81746"/>
                  </a:lnTo>
                  <a:lnTo>
                    <a:pt x="413410" y="81746"/>
                  </a:lnTo>
                  <a:lnTo>
                    <a:pt x="413410" y="5961"/>
                  </a:lnTo>
                  <a:close/>
                </a:path>
                <a:path w="453389" h="304164">
                  <a:moveTo>
                    <a:pt x="413410" y="81746"/>
                  </a:moveTo>
                  <a:lnTo>
                    <a:pt x="355934" y="81746"/>
                  </a:lnTo>
                  <a:lnTo>
                    <a:pt x="355934" y="185205"/>
                  </a:lnTo>
                  <a:lnTo>
                    <a:pt x="413410" y="185205"/>
                  </a:lnTo>
                  <a:lnTo>
                    <a:pt x="413410" y="81746"/>
                  </a:lnTo>
                  <a:close/>
                </a:path>
              </a:pathLst>
            </a:custGeom>
            <a:solidFill>
              <a:srgbClr val="FFFFFF"/>
            </a:solidFill>
          </p:spPr>
          <p:txBody>
            <a:bodyPr wrap="square" lIns="0" tIns="0" rIns="0" bIns="0" rtlCol="0"/>
            <a:lstStyle/>
            <a:p>
              <a:endParaRPr/>
            </a:p>
          </p:txBody>
        </p:sp>
      </p:grpSp>
      <p:sp>
        <p:nvSpPr>
          <p:cNvPr id="12" name="object 12"/>
          <p:cNvSpPr txBox="1"/>
          <p:nvPr/>
        </p:nvSpPr>
        <p:spPr>
          <a:xfrm>
            <a:off x="4725178" y="2149763"/>
            <a:ext cx="2516505" cy="3988143"/>
          </a:xfrm>
          <a:prstGeom prst="rect">
            <a:avLst/>
          </a:prstGeom>
        </p:spPr>
        <p:txBody>
          <a:bodyPr vert="horz" wrap="square" lIns="0" tIns="12065" rIns="0" bIns="0" rtlCol="0">
            <a:spAutoFit/>
          </a:bodyPr>
          <a:lstStyle/>
          <a:p>
            <a:pPr marL="651510" marR="5080" algn="l">
              <a:lnSpc>
                <a:spcPct val="100200"/>
              </a:lnSpc>
              <a:spcBef>
                <a:spcPts val="95"/>
              </a:spcBef>
            </a:pPr>
            <a:r>
              <a:rPr sz="1200" b="1" spc="60" dirty="0">
                <a:latin typeface="Calibri Light" panose="020F0302020204030204" pitchFamily="34" charset="0"/>
                <a:cs typeface="Calibri Light" panose="020F0302020204030204" pitchFamily="34" charset="0"/>
              </a:rPr>
              <a:t>WWW</a:t>
            </a:r>
            <a:r>
              <a:rPr sz="1200" b="1" spc="140" dirty="0">
                <a:latin typeface="Calibri Light" panose="020F0302020204030204" pitchFamily="34" charset="0"/>
                <a:cs typeface="Calibri Light" panose="020F0302020204030204" pitchFamily="34" charset="0"/>
              </a:rPr>
              <a:t>  </a:t>
            </a:r>
            <a:r>
              <a:rPr sz="1200" b="1" dirty="0">
                <a:latin typeface="Calibri Light" panose="020F0302020204030204" pitchFamily="34" charset="0"/>
                <a:cs typeface="Calibri Light" panose="020F0302020204030204" pitchFamily="34" charset="0"/>
              </a:rPr>
              <a:t>—</a:t>
            </a:r>
            <a:r>
              <a:rPr sz="1200" b="1" spc="140" dirty="0">
                <a:latin typeface="Calibri Light" panose="020F0302020204030204" pitchFamily="34" charset="0"/>
                <a:cs typeface="Calibri Light" panose="020F0302020204030204" pitchFamily="34" charset="0"/>
              </a:rPr>
              <a:t>  </a:t>
            </a:r>
            <a:r>
              <a:rPr sz="1200" spc="50" dirty="0">
                <a:latin typeface="Calibri Light" panose="020F0302020204030204" pitchFamily="34" charset="0"/>
                <a:cs typeface="Calibri Light" panose="020F0302020204030204" pitchFamily="34" charset="0"/>
              </a:rPr>
              <a:t>This</a:t>
            </a:r>
            <a:r>
              <a:rPr sz="1200" spc="140" dirty="0">
                <a:latin typeface="Calibri Light" panose="020F0302020204030204" pitchFamily="34" charset="0"/>
                <a:cs typeface="Calibri Light" panose="020F0302020204030204" pitchFamily="34" charset="0"/>
              </a:rPr>
              <a:t>  </a:t>
            </a:r>
            <a:r>
              <a:rPr sz="1200" spc="65" dirty="0">
                <a:latin typeface="Calibri Light" panose="020F0302020204030204" pitchFamily="34" charset="0"/>
                <a:cs typeface="Calibri Light" panose="020F0302020204030204" pitchFamily="34" charset="0"/>
              </a:rPr>
              <a:t>response </a:t>
            </a:r>
            <a:r>
              <a:rPr sz="1200" dirty="0">
                <a:latin typeface="Calibri Light" panose="020F0302020204030204" pitchFamily="34" charset="0"/>
                <a:cs typeface="Calibri Light" panose="020F0302020204030204" pitchFamily="34" charset="0"/>
              </a:rPr>
              <a:t>explains</a:t>
            </a:r>
            <a:r>
              <a:rPr sz="1200" spc="10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their</a:t>
            </a:r>
            <a:r>
              <a:rPr sz="1200" spc="10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points</a:t>
            </a:r>
            <a:r>
              <a:rPr sz="1200" spc="11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well</a:t>
            </a:r>
            <a:r>
              <a:rPr sz="1200" spc="105" dirty="0">
                <a:latin typeface="Calibri Light" panose="020F0302020204030204" pitchFamily="34" charset="0"/>
                <a:cs typeface="Calibri Light" panose="020F0302020204030204" pitchFamily="34" charset="0"/>
              </a:rPr>
              <a:t> </a:t>
            </a:r>
            <a:r>
              <a:rPr sz="1200" spc="-25" dirty="0">
                <a:latin typeface="Calibri Light" panose="020F0302020204030204" pitchFamily="34" charset="0"/>
                <a:cs typeface="Calibri Light" panose="020F0302020204030204" pitchFamily="34" charset="0"/>
              </a:rPr>
              <a:t>and </a:t>
            </a:r>
            <a:r>
              <a:rPr sz="1200" dirty="0">
                <a:latin typeface="Calibri Light" panose="020F0302020204030204" pitchFamily="34" charset="0"/>
                <a:cs typeface="Calibri Light" panose="020F0302020204030204" pitchFamily="34" charset="0"/>
              </a:rPr>
              <a:t>always</a:t>
            </a:r>
            <a:r>
              <a:rPr sz="1200" spc="45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completes</a:t>
            </a:r>
            <a:r>
              <a:rPr sz="1200" spc="45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any</a:t>
            </a:r>
            <a:r>
              <a:rPr sz="1200" spc="450" dirty="0">
                <a:latin typeface="Calibri Light" panose="020F0302020204030204" pitchFamily="34" charset="0"/>
                <a:cs typeface="Calibri Light" panose="020F0302020204030204" pitchFamily="34" charset="0"/>
              </a:rPr>
              <a:t> </a:t>
            </a:r>
            <a:r>
              <a:rPr sz="1200" spc="-20" dirty="0">
                <a:latin typeface="Calibri Light" panose="020F0302020204030204" pitchFamily="34" charset="0"/>
                <a:cs typeface="Calibri Light" panose="020F0302020204030204" pitchFamily="34" charset="0"/>
              </a:rPr>
              <a:t>idea </a:t>
            </a:r>
            <a:r>
              <a:rPr sz="1200" dirty="0">
                <a:latin typeface="Calibri Light" panose="020F0302020204030204" pitchFamily="34" charset="0"/>
                <a:cs typeface="Calibri Light" panose="020F0302020204030204" pitchFamily="34" charset="0"/>
              </a:rPr>
              <a:t>they</a:t>
            </a:r>
            <a:r>
              <a:rPr sz="1200" spc="14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bring</a:t>
            </a:r>
            <a:r>
              <a:rPr sz="1200" spc="14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forward.</a:t>
            </a:r>
            <a:r>
              <a:rPr sz="1200" spc="14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Their</a:t>
            </a:r>
            <a:r>
              <a:rPr sz="1200" spc="145" dirty="0">
                <a:latin typeface="Calibri Light" panose="020F0302020204030204" pitchFamily="34" charset="0"/>
                <a:cs typeface="Calibri Light" panose="020F0302020204030204" pitchFamily="34" charset="0"/>
              </a:rPr>
              <a:t> </a:t>
            </a:r>
            <a:r>
              <a:rPr sz="1200" spc="-25" dirty="0">
                <a:latin typeface="Calibri Light" panose="020F0302020204030204" pitchFamily="34" charset="0"/>
                <a:cs typeface="Calibri Light" panose="020F0302020204030204" pitchFamily="34" charset="0"/>
              </a:rPr>
              <a:t>use</a:t>
            </a:r>
            <a:endParaRPr sz="1200" dirty="0">
              <a:latin typeface="Calibri Light" panose="020F0302020204030204" pitchFamily="34" charset="0"/>
              <a:cs typeface="Calibri Light" panose="020F0302020204030204" pitchFamily="34" charset="0"/>
            </a:endParaRPr>
          </a:p>
          <a:p>
            <a:pPr marL="13970" marR="5080" indent="635" algn="l">
              <a:lnSpc>
                <a:spcPts val="1320"/>
              </a:lnSpc>
              <a:spcBef>
                <a:spcPts val="40"/>
              </a:spcBef>
            </a:pPr>
            <a:r>
              <a:rPr sz="1200" dirty="0">
                <a:latin typeface="Calibri Light" panose="020F0302020204030204" pitchFamily="34" charset="0"/>
                <a:cs typeface="Calibri Light" panose="020F0302020204030204" pitchFamily="34" charset="0"/>
              </a:rPr>
              <a:t>of</a:t>
            </a:r>
            <a:r>
              <a:rPr sz="1200" spc="14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subject</a:t>
            </a:r>
            <a:r>
              <a:rPr sz="1200" spc="15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terminology</a:t>
            </a:r>
            <a:r>
              <a:rPr sz="1200" spc="15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is</a:t>
            </a:r>
            <a:r>
              <a:rPr sz="1200" spc="15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accurate;</a:t>
            </a:r>
            <a:r>
              <a:rPr sz="1200" spc="15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it</a:t>
            </a:r>
            <a:r>
              <a:rPr sz="1200" spc="150" dirty="0">
                <a:latin typeface="Calibri Light" panose="020F0302020204030204" pitchFamily="34" charset="0"/>
                <a:cs typeface="Calibri Light" panose="020F0302020204030204" pitchFamily="34" charset="0"/>
              </a:rPr>
              <a:t> </a:t>
            </a:r>
            <a:r>
              <a:rPr sz="1200" spc="-25" dirty="0">
                <a:latin typeface="Calibri Light" panose="020F0302020204030204" pitchFamily="34" charset="0"/>
                <a:cs typeface="Calibri Light" panose="020F0302020204030204" pitchFamily="34" charset="0"/>
              </a:rPr>
              <a:t>is </a:t>
            </a:r>
            <a:r>
              <a:rPr sz="1200" dirty="0">
                <a:latin typeface="Calibri Light" panose="020F0302020204030204" pitchFamily="34" charset="0"/>
                <a:cs typeface="Calibri Light" panose="020F0302020204030204" pitchFamily="34" charset="0"/>
              </a:rPr>
              <a:t>thorough</a:t>
            </a:r>
            <a:r>
              <a:rPr sz="1200" spc="10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as</a:t>
            </a:r>
            <a:r>
              <a:rPr sz="1200" spc="10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well</a:t>
            </a:r>
            <a:r>
              <a:rPr sz="1200" spc="10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as</a:t>
            </a:r>
            <a:r>
              <a:rPr sz="1200" spc="11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throughout</a:t>
            </a:r>
            <a:r>
              <a:rPr sz="1200" spc="105" dirty="0">
                <a:latin typeface="Calibri Light" panose="020F0302020204030204" pitchFamily="34" charset="0"/>
                <a:cs typeface="Calibri Light" panose="020F0302020204030204" pitchFamily="34" charset="0"/>
              </a:rPr>
              <a:t>  </a:t>
            </a:r>
            <a:r>
              <a:rPr sz="1200" spc="-25" dirty="0">
                <a:latin typeface="Calibri Light" panose="020F0302020204030204" pitchFamily="34" charset="0"/>
                <a:cs typeface="Calibri Light" panose="020F0302020204030204" pitchFamily="34" charset="0"/>
              </a:rPr>
              <a:t>the </a:t>
            </a:r>
            <a:r>
              <a:rPr sz="1200" spc="-10" dirty="0">
                <a:latin typeface="Calibri Light" panose="020F0302020204030204" pitchFamily="34" charset="0"/>
                <a:cs typeface="Calibri Light" panose="020F0302020204030204" pitchFamily="34" charset="0"/>
              </a:rPr>
              <a:t>paragraph.</a:t>
            </a:r>
            <a:endParaRPr sz="1200" dirty="0">
              <a:latin typeface="Calibri Light" panose="020F0302020204030204" pitchFamily="34" charset="0"/>
              <a:cs typeface="Calibri Light" panose="020F0302020204030204" pitchFamily="34" charset="0"/>
            </a:endParaRPr>
          </a:p>
          <a:p>
            <a:pPr marL="12700" marR="5080" indent="635" algn="l">
              <a:lnSpc>
                <a:spcPct val="100000"/>
              </a:lnSpc>
              <a:spcBef>
                <a:spcPts val="450"/>
              </a:spcBef>
            </a:pPr>
            <a:r>
              <a:rPr sz="1200" dirty="0">
                <a:latin typeface="Calibri Light" panose="020F0302020204030204" pitchFamily="34" charset="0"/>
                <a:cs typeface="Calibri Light" panose="020F0302020204030204" pitchFamily="34" charset="0"/>
              </a:rPr>
              <a:t>This</a:t>
            </a:r>
            <a:r>
              <a:rPr sz="1200" spc="204"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response</a:t>
            </a:r>
            <a:r>
              <a:rPr sz="1200" spc="204"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is</a:t>
            </a:r>
            <a:r>
              <a:rPr sz="1200" spc="21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also</a:t>
            </a:r>
            <a:r>
              <a:rPr sz="1200" spc="204"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very</a:t>
            </a:r>
            <a:r>
              <a:rPr sz="1200" spc="21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aware</a:t>
            </a:r>
            <a:r>
              <a:rPr sz="1200" spc="204" dirty="0">
                <a:latin typeface="Calibri Light" panose="020F0302020204030204" pitchFamily="34" charset="0"/>
                <a:cs typeface="Calibri Light" panose="020F0302020204030204" pitchFamily="34" charset="0"/>
              </a:rPr>
              <a:t> </a:t>
            </a:r>
            <a:r>
              <a:rPr sz="1200" spc="-20" dirty="0">
                <a:latin typeface="Calibri Light" panose="020F0302020204030204" pitchFamily="34" charset="0"/>
                <a:cs typeface="Calibri Light" panose="020F0302020204030204" pitchFamily="34" charset="0"/>
              </a:rPr>
              <a:t>that </a:t>
            </a:r>
            <a:r>
              <a:rPr sz="1200" dirty="0">
                <a:latin typeface="Calibri Light" panose="020F0302020204030204" pitchFamily="34" charset="0"/>
                <a:cs typeface="Calibri Light" panose="020F0302020204030204" pitchFamily="34" charset="0"/>
              </a:rPr>
              <a:t>the</a:t>
            </a:r>
            <a:r>
              <a:rPr sz="1200" spc="37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poem</a:t>
            </a:r>
            <a:r>
              <a:rPr sz="1200" spc="37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was</a:t>
            </a:r>
            <a:r>
              <a:rPr sz="1200" spc="37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written</a:t>
            </a:r>
            <a:r>
              <a:rPr sz="1200" spc="37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for</a:t>
            </a:r>
            <a:r>
              <a:rPr sz="1200" spc="37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a</a:t>
            </a:r>
            <a:r>
              <a:rPr sz="1200" spc="375" dirty="0">
                <a:latin typeface="Calibri Light" panose="020F0302020204030204" pitchFamily="34" charset="0"/>
                <a:cs typeface="Calibri Light" panose="020F0302020204030204" pitchFamily="34" charset="0"/>
              </a:rPr>
              <a:t> </a:t>
            </a:r>
            <a:r>
              <a:rPr sz="1200" spc="-10" dirty="0">
                <a:latin typeface="Calibri Light" panose="020F0302020204030204" pitchFamily="34" charset="0"/>
                <a:cs typeface="Calibri Light" panose="020F0302020204030204" pitchFamily="34" charset="0"/>
              </a:rPr>
              <a:t>purpose </a:t>
            </a:r>
            <a:r>
              <a:rPr sz="1200" dirty="0">
                <a:latin typeface="Calibri Light" panose="020F0302020204030204" pitchFamily="34" charset="0"/>
                <a:cs typeface="Calibri Light" panose="020F0302020204030204" pitchFamily="34" charset="0"/>
              </a:rPr>
              <a:t>other</a:t>
            </a:r>
            <a:r>
              <a:rPr sz="1200" spc="37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than</a:t>
            </a:r>
            <a:r>
              <a:rPr sz="1200" spc="37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just</a:t>
            </a:r>
            <a:r>
              <a:rPr sz="1200" spc="37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to</a:t>
            </a:r>
            <a:r>
              <a:rPr sz="1200" spc="37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entertain;</a:t>
            </a:r>
            <a:r>
              <a:rPr sz="1200" spc="37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it</a:t>
            </a:r>
            <a:r>
              <a:rPr sz="1200" spc="37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has</a:t>
            </a:r>
            <a:r>
              <a:rPr sz="1200" spc="370" dirty="0">
                <a:latin typeface="Calibri Light" panose="020F0302020204030204" pitchFamily="34" charset="0"/>
                <a:cs typeface="Calibri Light" panose="020F0302020204030204" pitchFamily="34" charset="0"/>
              </a:rPr>
              <a:t> </a:t>
            </a:r>
            <a:r>
              <a:rPr sz="1200" spc="-50" dirty="0">
                <a:latin typeface="Calibri Light" panose="020F0302020204030204" pitchFamily="34" charset="0"/>
                <a:cs typeface="Calibri Light" panose="020F0302020204030204" pitchFamily="34" charset="0"/>
              </a:rPr>
              <a:t>a </a:t>
            </a:r>
            <a:r>
              <a:rPr sz="1200" dirty="0">
                <a:latin typeface="Calibri Light" panose="020F0302020204030204" pitchFamily="34" charset="0"/>
                <a:cs typeface="Calibri Light" panose="020F0302020204030204" pitchFamily="34" charset="0"/>
              </a:rPr>
              <a:t>meaning</a:t>
            </a:r>
            <a:r>
              <a:rPr sz="1200" spc="180" dirty="0">
                <a:latin typeface="Calibri Light" panose="020F0302020204030204" pitchFamily="34" charset="0"/>
                <a:cs typeface="Calibri Light" panose="020F0302020204030204" pitchFamily="34" charset="0"/>
              </a:rPr>
              <a:t>  </a:t>
            </a:r>
            <a:r>
              <a:rPr sz="1200" spc="50" dirty="0">
                <a:latin typeface="Calibri Light" panose="020F0302020204030204" pitchFamily="34" charset="0"/>
                <a:cs typeface="Calibri Light" panose="020F0302020204030204" pitchFamily="34" charset="0"/>
              </a:rPr>
              <a:t>that</a:t>
            </a:r>
            <a:r>
              <a:rPr sz="1200" spc="18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is</a:t>
            </a:r>
            <a:r>
              <a:rPr sz="1200" spc="18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hinted</a:t>
            </a:r>
            <a:r>
              <a:rPr sz="1200" spc="185" dirty="0">
                <a:latin typeface="Calibri Light" panose="020F0302020204030204" pitchFamily="34" charset="0"/>
                <a:cs typeface="Calibri Light" panose="020F0302020204030204" pitchFamily="34" charset="0"/>
              </a:rPr>
              <a:t>  </a:t>
            </a:r>
            <a:r>
              <a:rPr sz="1200" spc="55" dirty="0">
                <a:latin typeface="Calibri Light" panose="020F0302020204030204" pitchFamily="34" charset="0"/>
                <a:cs typeface="Calibri Light" panose="020F0302020204030204" pitchFamily="34" charset="0"/>
              </a:rPr>
              <a:t>to</a:t>
            </a:r>
            <a:r>
              <a:rPr sz="1200" spc="18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in</a:t>
            </a:r>
            <a:r>
              <a:rPr sz="1200" spc="185" dirty="0">
                <a:latin typeface="Calibri Light" panose="020F0302020204030204" pitchFamily="34" charset="0"/>
                <a:cs typeface="Calibri Light" panose="020F0302020204030204" pitchFamily="34" charset="0"/>
              </a:rPr>
              <a:t>  </a:t>
            </a:r>
            <a:r>
              <a:rPr sz="1200" spc="-25" dirty="0">
                <a:latin typeface="Calibri Light" panose="020F0302020204030204" pitchFamily="34" charset="0"/>
                <a:cs typeface="Calibri Light" panose="020F0302020204030204" pitchFamily="34" charset="0"/>
              </a:rPr>
              <a:t>the </a:t>
            </a:r>
            <a:r>
              <a:rPr sz="1200" spc="-10" dirty="0">
                <a:latin typeface="Calibri Light" panose="020F0302020204030204" pitchFamily="34" charset="0"/>
                <a:cs typeface="Calibri Light" panose="020F0302020204030204" pitchFamily="34" charset="0"/>
              </a:rPr>
              <a:t>response.</a:t>
            </a:r>
            <a:endParaRPr sz="1200" dirty="0">
              <a:latin typeface="Calibri Light" panose="020F0302020204030204" pitchFamily="34" charset="0"/>
              <a:cs typeface="Calibri Light" panose="020F0302020204030204" pitchFamily="34" charset="0"/>
            </a:endParaRPr>
          </a:p>
          <a:p>
            <a:pPr marL="12700" marR="5715" indent="-635" algn="l">
              <a:lnSpc>
                <a:spcPct val="101000"/>
              </a:lnSpc>
              <a:spcBef>
                <a:spcPts val="565"/>
              </a:spcBef>
            </a:pPr>
            <a:r>
              <a:rPr sz="1200" b="1" dirty="0">
                <a:latin typeface="Calibri Light" panose="020F0302020204030204" pitchFamily="34" charset="0"/>
                <a:cs typeface="Calibri Light" panose="020F0302020204030204" pitchFamily="34" charset="0"/>
              </a:rPr>
              <a:t>EBI</a:t>
            </a:r>
            <a:r>
              <a:rPr sz="1200" b="1" spc="220" dirty="0">
                <a:latin typeface="Calibri Light" panose="020F0302020204030204" pitchFamily="34" charset="0"/>
                <a:cs typeface="Calibri Light" panose="020F0302020204030204" pitchFamily="34" charset="0"/>
              </a:rPr>
              <a:t> </a:t>
            </a:r>
            <a:r>
              <a:rPr sz="1200" b="1" dirty="0">
                <a:latin typeface="Calibri Light" panose="020F0302020204030204" pitchFamily="34" charset="0"/>
                <a:cs typeface="Calibri Light" panose="020F0302020204030204" pitchFamily="34" charset="0"/>
              </a:rPr>
              <a:t>—</a:t>
            </a:r>
            <a:r>
              <a:rPr sz="1200" b="1" spc="22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This</a:t>
            </a:r>
            <a:r>
              <a:rPr sz="1200" spc="22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response</a:t>
            </a:r>
            <a:r>
              <a:rPr sz="1200" spc="22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is</a:t>
            </a:r>
            <a:r>
              <a:rPr sz="1200" spc="22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quite</a:t>
            </a:r>
            <a:r>
              <a:rPr sz="1200" spc="22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rigid</a:t>
            </a:r>
            <a:r>
              <a:rPr sz="1200" spc="220" dirty="0">
                <a:latin typeface="Calibri Light" panose="020F0302020204030204" pitchFamily="34" charset="0"/>
                <a:cs typeface="Calibri Light" panose="020F0302020204030204" pitchFamily="34" charset="0"/>
              </a:rPr>
              <a:t> </a:t>
            </a:r>
            <a:r>
              <a:rPr sz="1200" spc="-25" dirty="0">
                <a:latin typeface="Calibri Light" panose="020F0302020204030204" pitchFamily="34" charset="0"/>
                <a:cs typeface="Calibri Light" panose="020F0302020204030204" pitchFamily="34" charset="0"/>
              </a:rPr>
              <a:t>to </a:t>
            </a:r>
            <a:r>
              <a:rPr sz="1200" dirty="0">
                <a:latin typeface="Calibri Light" panose="020F0302020204030204" pitchFamily="34" charset="0"/>
                <a:cs typeface="Calibri Light" panose="020F0302020204030204" pitchFamily="34" charset="0"/>
              </a:rPr>
              <a:t>the</a:t>
            </a:r>
            <a:r>
              <a:rPr sz="1200" spc="55" dirty="0">
                <a:latin typeface="Calibri Light" panose="020F0302020204030204" pitchFamily="34" charset="0"/>
                <a:cs typeface="Calibri Light" panose="020F0302020204030204" pitchFamily="34" charset="0"/>
              </a:rPr>
              <a:t> </a:t>
            </a:r>
            <a:r>
              <a:rPr sz="1200" spc="-50" dirty="0">
                <a:latin typeface="Calibri Light" panose="020F0302020204030204" pitchFamily="34" charset="0"/>
                <a:cs typeface="Calibri Light" panose="020F0302020204030204" pitchFamily="34" charset="0"/>
              </a:rPr>
              <a:t>PE</a:t>
            </a:r>
            <a:r>
              <a:rPr lang="en-GB" sz="1200" spc="-50" dirty="0">
                <a:latin typeface="Calibri Light" panose="020F0302020204030204" pitchFamily="34" charset="0"/>
                <a:cs typeface="Calibri Light" panose="020F0302020204030204" pitchFamily="34" charset="0"/>
              </a:rPr>
              <a:t>EZL</a:t>
            </a:r>
            <a:r>
              <a:rPr sz="1200" spc="5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paragraph</a:t>
            </a:r>
            <a:r>
              <a:rPr sz="1200" spc="5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structure</a:t>
            </a:r>
            <a:r>
              <a:rPr sz="1200" spc="5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which</a:t>
            </a:r>
            <a:r>
              <a:rPr sz="1200" spc="55" dirty="0">
                <a:latin typeface="Calibri Light" panose="020F0302020204030204" pitchFamily="34" charset="0"/>
                <a:cs typeface="Calibri Light" panose="020F0302020204030204" pitchFamily="34" charset="0"/>
              </a:rPr>
              <a:t> </a:t>
            </a:r>
            <a:r>
              <a:rPr sz="1200" spc="-25" dirty="0">
                <a:latin typeface="Calibri Light" panose="020F0302020204030204" pitchFamily="34" charset="0"/>
                <a:cs typeface="Calibri Light" panose="020F0302020204030204" pitchFamily="34" charset="0"/>
              </a:rPr>
              <a:t>is </a:t>
            </a:r>
            <a:r>
              <a:rPr sz="1200" dirty="0">
                <a:latin typeface="Calibri Light" panose="020F0302020204030204" pitchFamily="34" charset="0"/>
                <a:cs typeface="Calibri Light" panose="020F0302020204030204" pitchFamily="34" charset="0"/>
              </a:rPr>
              <a:t>great,</a:t>
            </a:r>
            <a:r>
              <a:rPr sz="1200" spc="5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but</a:t>
            </a:r>
            <a:r>
              <a:rPr sz="1200" spc="5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to</a:t>
            </a:r>
            <a:r>
              <a:rPr sz="1200" spc="5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improve</a:t>
            </a:r>
            <a:r>
              <a:rPr sz="1200" spc="5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further</a:t>
            </a:r>
            <a:r>
              <a:rPr sz="1200" spc="5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they</a:t>
            </a:r>
            <a:r>
              <a:rPr sz="1200" spc="55" dirty="0">
                <a:latin typeface="Calibri Light" panose="020F0302020204030204" pitchFamily="34" charset="0"/>
                <a:cs typeface="Calibri Light" panose="020F0302020204030204" pitchFamily="34" charset="0"/>
              </a:rPr>
              <a:t> </a:t>
            </a:r>
            <a:r>
              <a:rPr sz="1200" spc="-10" dirty="0">
                <a:latin typeface="Calibri Light" panose="020F0302020204030204" pitchFamily="34" charset="0"/>
                <a:cs typeface="Calibri Light" panose="020F0302020204030204" pitchFamily="34" charset="0"/>
              </a:rPr>
              <a:t>would </a:t>
            </a:r>
            <a:r>
              <a:rPr sz="1200" dirty="0">
                <a:latin typeface="Calibri Light" panose="020F0302020204030204" pitchFamily="34" charset="0"/>
                <a:cs typeface="Calibri Light" panose="020F0302020204030204" pitchFamily="34" charset="0"/>
              </a:rPr>
              <a:t>need</a:t>
            </a:r>
            <a:r>
              <a:rPr sz="1200" spc="24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to</a:t>
            </a:r>
            <a:r>
              <a:rPr sz="1200" spc="24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start</a:t>
            </a:r>
            <a:r>
              <a:rPr sz="1200" spc="24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to</a:t>
            </a:r>
            <a:r>
              <a:rPr sz="1200" spc="24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move</a:t>
            </a:r>
            <a:r>
              <a:rPr sz="1200" spc="24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away</a:t>
            </a:r>
            <a:r>
              <a:rPr sz="1200" spc="24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from</a:t>
            </a:r>
            <a:r>
              <a:rPr sz="1200" spc="245" dirty="0">
                <a:latin typeface="Calibri Light" panose="020F0302020204030204" pitchFamily="34" charset="0"/>
                <a:cs typeface="Calibri Light" panose="020F0302020204030204" pitchFamily="34" charset="0"/>
              </a:rPr>
              <a:t> </a:t>
            </a:r>
            <a:r>
              <a:rPr sz="1200" spc="-20" dirty="0">
                <a:latin typeface="Calibri Light" panose="020F0302020204030204" pitchFamily="34" charset="0"/>
                <a:cs typeface="Calibri Light" panose="020F0302020204030204" pitchFamily="34" charset="0"/>
              </a:rPr>
              <a:t>just </a:t>
            </a:r>
            <a:r>
              <a:rPr sz="1200" dirty="0">
                <a:latin typeface="Calibri Light" panose="020F0302020204030204" pitchFamily="34" charset="0"/>
                <a:cs typeface="Calibri Light" panose="020F0302020204030204" pitchFamily="34" charset="0"/>
              </a:rPr>
              <a:t>restricting</a:t>
            </a:r>
            <a:r>
              <a:rPr sz="1200" spc="39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to</a:t>
            </a:r>
            <a:r>
              <a:rPr sz="1200" spc="39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PE</a:t>
            </a:r>
            <a:r>
              <a:rPr lang="en-GB" sz="1200" dirty="0">
                <a:latin typeface="Calibri Light" panose="020F0302020204030204" pitchFamily="34" charset="0"/>
                <a:cs typeface="Calibri Light" panose="020F0302020204030204" pitchFamily="34" charset="0"/>
              </a:rPr>
              <a:t>EZL</a:t>
            </a:r>
            <a:r>
              <a:rPr sz="1200" spc="39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structures.</a:t>
            </a:r>
            <a:r>
              <a:rPr sz="1200" spc="395" dirty="0">
                <a:latin typeface="Calibri Light" panose="020F0302020204030204" pitchFamily="34" charset="0"/>
                <a:cs typeface="Calibri Light" panose="020F0302020204030204" pitchFamily="34" charset="0"/>
              </a:rPr>
              <a:t> </a:t>
            </a:r>
            <a:r>
              <a:rPr sz="1200" spc="-20" dirty="0">
                <a:latin typeface="Calibri Light" panose="020F0302020204030204" pitchFamily="34" charset="0"/>
                <a:cs typeface="Calibri Light" panose="020F0302020204030204" pitchFamily="34" charset="0"/>
              </a:rPr>
              <a:t>They </a:t>
            </a:r>
            <a:r>
              <a:rPr sz="1200" dirty="0">
                <a:latin typeface="Calibri Light" panose="020F0302020204030204" pitchFamily="34" charset="0"/>
                <a:cs typeface="Calibri Light" panose="020F0302020204030204" pitchFamily="34" charset="0"/>
              </a:rPr>
              <a:t>could</a:t>
            </a:r>
            <a:r>
              <a:rPr sz="1200" spc="49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definitely</a:t>
            </a:r>
            <a:r>
              <a:rPr sz="1200" spc="49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go</a:t>
            </a:r>
            <a:r>
              <a:rPr sz="1200" spc="49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further</a:t>
            </a:r>
            <a:r>
              <a:rPr sz="1200" spc="49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with</a:t>
            </a:r>
            <a:r>
              <a:rPr sz="1200" spc="495" dirty="0">
                <a:latin typeface="Calibri Light" panose="020F0302020204030204" pitchFamily="34" charset="0"/>
                <a:cs typeface="Calibri Light" panose="020F0302020204030204" pitchFamily="34" charset="0"/>
              </a:rPr>
              <a:t> </a:t>
            </a:r>
            <a:r>
              <a:rPr sz="1200" spc="-10" dirty="0">
                <a:latin typeface="Calibri Light" panose="020F0302020204030204" pitchFamily="34" charset="0"/>
                <a:cs typeface="Calibri Light" panose="020F0302020204030204" pitchFamily="34" charset="0"/>
              </a:rPr>
              <a:t>their </a:t>
            </a:r>
            <a:r>
              <a:rPr sz="1200" dirty="0">
                <a:latin typeface="Calibri Light" panose="020F0302020204030204" pitchFamily="34" charset="0"/>
                <a:cs typeface="Calibri Light" panose="020F0302020204030204" pitchFamily="34" charset="0"/>
              </a:rPr>
              <a:t>explanations</a:t>
            </a:r>
            <a:r>
              <a:rPr sz="1200" spc="39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and</a:t>
            </a:r>
            <a:r>
              <a:rPr sz="1200" spc="395" dirty="0">
                <a:latin typeface="Calibri Light" panose="020F0302020204030204" pitchFamily="34" charset="0"/>
                <a:cs typeface="Calibri Light" panose="020F0302020204030204" pitchFamily="34" charset="0"/>
              </a:rPr>
              <a:t> </a:t>
            </a:r>
            <a:r>
              <a:rPr sz="1200" i="1" dirty="0">
                <a:latin typeface="Calibri Light" panose="020F0302020204030204" pitchFamily="34" charset="0"/>
                <a:cs typeface="Calibri Light" panose="020F0302020204030204" pitchFamily="34" charset="0"/>
              </a:rPr>
              <a:t>develop</a:t>
            </a:r>
            <a:r>
              <a:rPr sz="1200" i="1" spc="39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their</a:t>
            </a:r>
            <a:r>
              <a:rPr sz="1200" spc="395" dirty="0">
                <a:latin typeface="Calibri Light" panose="020F0302020204030204" pitchFamily="34" charset="0"/>
                <a:cs typeface="Calibri Light" panose="020F0302020204030204" pitchFamily="34" charset="0"/>
              </a:rPr>
              <a:t> </a:t>
            </a:r>
            <a:r>
              <a:rPr sz="1200" spc="-10" dirty="0">
                <a:latin typeface="Calibri Light" panose="020F0302020204030204" pitchFamily="34" charset="0"/>
                <a:cs typeface="Calibri Light" panose="020F0302020204030204" pitchFamily="34" charset="0"/>
              </a:rPr>
              <a:t>ideas </a:t>
            </a:r>
            <a:r>
              <a:rPr sz="1200" dirty="0">
                <a:latin typeface="Calibri Light" panose="020F0302020204030204" pitchFamily="34" charset="0"/>
                <a:cs typeface="Calibri Light" panose="020F0302020204030204" pitchFamily="34" charset="0"/>
              </a:rPr>
              <a:t>more,</a:t>
            </a:r>
            <a:r>
              <a:rPr sz="1200" spc="22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but</a:t>
            </a:r>
            <a:r>
              <a:rPr sz="1200" spc="22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the</a:t>
            </a:r>
            <a:r>
              <a:rPr sz="1200" spc="22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ideas</a:t>
            </a:r>
            <a:r>
              <a:rPr sz="1200" spc="22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they</a:t>
            </a:r>
            <a:r>
              <a:rPr sz="1200" spc="22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bring</a:t>
            </a:r>
            <a:r>
              <a:rPr sz="1200" spc="22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up</a:t>
            </a:r>
            <a:r>
              <a:rPr sz="1200" spc="225" dirty="0">
                <a:latin typeface="Calibri Light" panose="020F0302020204030204" pitchFamily="34" charset="0"/>
                <a:cs typeface="Calibri Light" panose="020F0302020204030204" pitchFamily="34" charset="0"/>
              </a:rPr>
              <a:t> </a:t>
            </a:r>
            <a:r>
              <a:rPr sz="1200" spc="-25" dirty="0">
                <a:latin typeface="Calibri Light" panose="020F0302020204030204" pitchFamily="34" charset="0"/>
                <a:cs typeface="Calibri Light" panose="020F0302020204030204" pitchFamily="34" charset="0"/>
              </a:rPr>
              <a:t>are </a:t>
            </a:r>
            <a:r>
              <a:rPr sz="1200" spc="-10" dirty="0">
                <a:latin typeface="Calibri Light" panose="020F0302020204030204" pitchFamily="34" charset="0"/>
                <a:cs typeface="Calibri Light" panose="020F0302020204030204" pitchFamily="34" charset="0"/>
              </a:rPr>
              <a:t>explained.</a:t>
            </a:r>
            <a:endParaRPr sz="1200" dirty="0">
              <a:latin typeface="Calibri Light" panose="020F0302020204030204" pitchFamily="34" charset="0"/>
              <a:cs typeface="Calibri Light" panose="020F0302020204030204" pitchFamily="34" charset="0"/>
            </a:endParaRPr>
          </a:p>
        </p:txBody>
      </p:sp>
      <p:grpSp>
        <p:nvGrpSpPr>
          <p:cNvPr id="13" name="object 13"/>
          <p:cNvGrpSpPr/>
          <p:nvPr/>
        </p:nvGrpSpPr>
        <p:grpSpPr>
          <a:xfrm>
            <a:off x="521234" y="7814564"/>
            <a:ext cx="6517640" cy="2485136"/>
            <a:chOff x="521234" y="7814564"/>
            <a:chExt cx="6517640" cy="2335530"/>
          </a:xfrm>
        </p:grpSpPr>
        <p:sp>
          <p:nvSpPr>
            <p:cNvPr id="14" name="object 14"/>
            <p:cNvSpPr/>
            <p:nvPr/>
          </p:nvSpPr>
          <p:spPr>
            <a:xfrm>
              <a:off x="546316" y="7839646"/>
              <a:ext cx="6467475" cy="2285365"/>
            </a:xfrm>
            <a:custGeom>
              <a:avLst/>
              <a:gdLst/>
              <a:ahLst/>
              <a:cxnLst/>
              <a:rect l="l" t="t" r="r" b="b"/>
              <a:pathLst>
                <a:path w="6467475" h="2285365">
                  <a:moveTo>
                    <a:pt x="73502" y="0"/>
                  </a:moveTo>
                  <a:lnTo>
                    <a:pt x="6393920" y="6"/>
                  </a:lnTo>
                  <a:lnTo>
                    <a:pt x="6437056" y="3607"/>
                  </a:lnTo>
                  <a:lnTo>
                    <a:pt x="6465900" y="37715"/>
                  </a:lnTo>
                  <a:lnTo>
                    <a:pt x="6467420" y="73505"/>
                  </a:lnTo>
                  <a:lnTo>
                    <a:pt x="6467417" y="2211781"/>
                  </a:lnTo>
                  <a:lnTo>
                    <a:pt x="6463816" y="2254918"/>
                  </a:lnTo>
                  <a:lnTo>
                    <a:pt x="6429707" y="2283761"/>
                  </a:lnTo>
                  <a:lnTo>
                    <a:pt x="6393917" y="2285280"/>
                  </a:lnTo>
                  <a:lnTo>
                    <a:pt x="73499" y="2285275"/>
                  </a:lnTo>
                  <a:lnTo>
                    <a:pt x="30363" y="2281673"/>
                  </a:lnTo>
                  <a:lnTo>
                    <a:pt x="1519" y="2247565"/>
                  </a:lnTo>
                  <a:lnTo>
                    <a:pt x="0" y="2211775"/>
                  </a:lnTo>
                  <a:lnTo>
                    <a:pt x="2" y="73499"/>
                  </a:lnTo>
                  <a:lnTo>
                    <a:pt x="3604" y="30362"/>
                  </a:lnTo>
                  <a:lnTo>
                    <a:pt x="37712" y="1519"/>
                  </a:lnTo>
                  <a:lnTo>
                    <a:pt x="73502" y="0"/>
                  </a:lnTo>
                  <a:close/>
                </a:path>
              </a:pathLst>
            </a:custGeom>
            <a:ln w="12412">
              <a:solidFill>
                <a:srgbClr val="A9A9A9"/>
              </a:solidFill>
            </a:ln>
          </p:spPr>
          <p:txBody>
            <a:bodyPr wrap="square" lIns="0" tIns="0" rIns="0" bIns="0" rtlCol="0"/>
            <a:lstStyle/>
            <a:p>
              <a:endParaRPr/>
            </a:p>
          </p:txBody>
        </p:sp>
        <p:sp>
          <p:nvSpPr>
            <p:cNvPr id="15" name="object 15"/>
            <p:cNvSpPr/>
            <p:nvPr/>
          </p:nvSpPr>
          <p:spPr>
            <a:xfrm>
              <a:off x="600566" y="7962487"/>
              <a:ext cx="601980" cy="601980"/>
            </a:xfrm>
            <a:custGeom>
              <a:avLst/>
              <a:gdLst/>
              <a:ahLst/>
              <a:cxnLst/>
              <a:rect l="l" t="t" r="r" b="b"/>
              <a:pathLst>
                <a:path w="601980" h="601979">
                  <a:moveTo>
                    <a:pt x="509473" y="0"/>
                  </a:moveTo>
                  <a:lnTo>
                    <a:pt x="91877" y="0"/>
                  </a:lnTo>
                  <a:lnTo>
                    <a:pt x="73580" y="70"/>
                  </a:lnTo>
                  <a:lnTo>
                    <a:pt x="26914" y="9937"/>
                  </a:lnTo>
                  <a:lnTo>
                    <a:pt x="1830" y="47174"/>
                  </a:lnTo>
                  <a:lnTo>
                    <a:pt x="0" y="73650"/>
                  </a:lnTo>
                  <a:lnTo>
                    <a:pt x="0" y="527841"/>
                  </a:lnTo>
                  <a:lnTo>
                    <a:pt x="9867" y="574506"/>
                  </a:lnTo>
                  <a:lnTo>
                    <a:pt x="47104" y="599591"/>
                  </a:lnTo>
                  <a:lnTo>
                    <a:pt x="91877" y="601492"/>
                  </a:lnTo>
                  <a:lnTo>
                    <a:pt x="509473" y="601492"/>
                  </a:lnTo>
                  <a:lnTo>
                    <a:pt x="554247" y="599591"/>
                  </a:lnTo>
                  <a:lnTo>
                    <a:pt x="591483" y="574506"/>
                  </a:lnTo>
                  <a:lnTo>
                    <a:pt x="601351" y="527841"/>
                  </a:lnTo>
                  <a:lnTo>
                    <a:pt x="601351" y="73650"/>
                  </a:lnTo>
                  <a:lnTo>
                    <a:pt x="591483" y="26984"/>
                  </a:lnTo>
                  <a:lnTo>
                    <a:pt x="554247" y="1900"/>
                  </a:lnTo>
                  <a:lnTo>
                    <a:pt x="509473" y="0"/>
                  </a:lnTo>
                  <a:close/>
                </a:path>
              </a:pathLst>
            </a:custGeom>
            <a:solidFill>
              <a:srgbClr val="0096FF"/>
            </a:solidFill>
          </p:spPr>
          <p:txBody>
            <a:bodyPr wrap="square" lIns="0" tIns="0" rIns="0" bIns="0" rtlCol="0"/>
            <a:lstStyle/>
            <a:p>
              <a:endParaRPr/>
            </a:p>
          </p:txBody>
        </p:sp>
        <p:sp>
          <p:nvSpPr>
            <p:cNvPr id="16" name="object 16"/>
            <p:cNvSpPr/>
            <p:nvPr/>
          </p:nvSpPr>
          <p:spPr>
            <a:xfrm>
              <a:off x="676362" y="8108613"/>
              <a:ext cx="453390" cy="310515"/>
            </a:xfrm>
            <a:custGeom>
              <a:avLst/>
              <a:gdLst/>
              <a:ahLst/>
              <a:cxnLst/>
              <a:rect l="l" t="t" r="r" b="b"/>
              <a:pathLst>
                <a:path w="453390" h="310515">
                  <a:moveTo>
                    <a:pt x="66969" y="0"/>
                  </a:moveTo>
                  <a:lnTo>
                    <a:pt x="0" y="0"/>
                  </a:lnTo>
                  <a:lnTo>
                    <a:pt x="0" y="304562"/>
                  </a:lnTo>
                  <a:lnTo>
                    <a:pt x="215412" y="304562"/>
                  </a:lnTo>
                  <a:lnTo>
                    <a:pt x="215412" y="248257"/>
                  </a:lnTo>
                  <a:lnTo>
                    <a:pt x="66969" y="248257"/>
                  </a:lnTo>
                  <a:lnTo>
                    <a:pt x="66969" y="0"/>
                  </a:lnTo>
                  <a:close/>
                </a:path>
                <a:path w="453390" h="310515">
                  <a:moveTo>
                    <a:pt x="291766" y="215839"/>
                  </a:moveTo>
                  <a:lnTo>
                    <a:pt x="231195" y="215839"/>
                  </a:lnTo>
                  <a:lnTo>
                    <a:pt x="231955" y="227209"/>
                  </a:lnTo>
                  <a:lnTo>
                    <a:pt x="245764" y="265493"/>
                  </a:lnTo>
                  <a:lnTo>
                    <a:pt x="273277" y="292232"/>
                  </a:lnTo>
                  <a:lnTo>
                    <a:pt x="310548" y="306869"/>
                  </a:lnTo>
                  <a:lnTo>
                    <a:pt x="342100" y="310108"/>
                  </a:lnTo>
                  <a:lnTo>
                    <a:pt x="353244" y="309802"/>
                  </a:lnTo>
                  <a:lnTo>
                    <a:pt x="394474" y="298284"/>
                  </a:lnTo>
                  <a:lnTo>
                    <a:pt x="427132" y="272664"/>
                  </a:lnTo>
                  <a:lnTo>
                    <a:pt x="435937" y="260628"/>
                  </a:lnTo>
                  <a:lnTo>
                    <a:pt x="340821" y="260628"/>
                  </a:lnTo>
                  <a:lnTo>
                    <a:pt x="331036" y="259868"/>
                  </a:lnTo>
                  <a:lnTo>
                    <a:pt x="296672" y="234234"/>
                  </a:lnTo>
                  <a:lnTo>
                    <a:pt x="293526" y="225556"/>
                  </a:lnTo>
                  <a:lnTo>
                    <a:pt x="291766" y="215839"/>
                  </a:lnTo>
                  <a:close/>
                </a:path>
                <a:path w="453390" h="310515">
                  <a:moveTo>
                    <a:pt x="439697" y="147162"/>
                  </a:moveTo>
                  <a:lnTo>
                    <a:pt x="349067" y="147162"/>
                  </a:lnTo>
                  <a:lnTo>
                    <a:pt x="356357" y="148602"/>
                  </a:lnTo>
                  <a:lnTo>
                    <a:pt x="368831" y="154271"/>
                  </a:lnTo>
                  <a:lnTo>
                    <a:pt x="391297" y="188112"/>
                  </a:lnTo>
                  <a:lnTo>
                    <a:pt x="392434" y="195364"/>
                  </a:lnTo>
                  <a:lnTo>
                    <a:pt x="392434" y="210435"/>
                  </a:lnTo>
                  <a:lnTo>
                    <a:pt x="374163" y="248185"/>
                  </a:lnTo>
                  <a:lnTo>
                    <a:pt x="348783" y="260628"/>
                  </a:lnTo>
                  <a:lnTo>
                    <a:pt x="435937" y="260628"/>
                  </a:lnTo>
                  <a:lnTo>
                    <a:pt x="450766" y="225276"/>
                  </a:lnTo>
                  <a:lnTo>
                    <a:pt x="453006" y="203042"/>
                  </a:lnTo>
                  <a:lnTo>
                    <a:pt x="452619" y="192738"/>
                  </a:lnTo>
                  <a:lnTo>
                    <a:pt x="451459" y="182727"/>
                  </a:lnTo>
                  <a:lnTo>
                    <a:pt x="449527" y="173009"/>
                  </a:lnTo>
                  <a:lnTo>
                    <a:pt x="446821" y="163584"/>
                  </a:lnTo>
                  <a:lnTo>
                    <a:pt x="443381" y="154614"/>
                  </a:lnTo>
                  <a:lnTo>
                    <a:pt x="439697" y="147162"/>
                  </a:lnTo>
                  <a:close/>
                </a:path>
                <a:path w="453390" h="310515">
                  <a:moveTo>
                    <a:pt x="436796" y="5971"/>
                  </a:moveTo>
                  <a:lnTo>
                    <a:pt x="270012" y="5971"/>
                  </a:lnTo>
                  <a:lnTo>
                    <a:pt x="240579" y="171049"/>
                  </a:lnTo>
                  <a:lnTo>
                    <a:pt x="295179" y="171049"/>
                  </a:lnTo>
                  <a:lnTo>
                    <a:pt x="299738" y="165277"/>
                  </a:lnTo>
                  <a:lnTo>
                    <a:pt x="304456" y="160332"/>
                  </a:lnTo>
                  <a:lnTo>
                    <a:pt x="340821" y="147162"/>
                  </a:lnTo>
                  <a:lnTo>
                    <a:pt x="439697" y="147162"/>
                  </a:lnTo>
                  <a:lnTo>
                    <a:pt x="439249" y="146256"/>
                  </a:lnTo>
                  <a:lnTo>
                    <a:pt x="434424" y="138511"/>
                  </a:lnTo>
                  <a:lnTo>
                    <a:pt x="428905" y="131380"/>
                  </a:lnTo>
                  <a:lnTo>
                    <a:pt x="422707" y="124901"/>
                  </a:lnTo>
                  <a:lnTo>
                    <a:pt x="422296" y="124555"/>
                  </a:lnTo>
                  <a:lnTo>
                    <a:pt x="302430" y="124555"/>
                  </a:lnTo>
                  <a:lnTo>
                    <a:pt x="301577" y="123701"/>
                  </a:lnTo>
                  <a:lnTo>
                    <a:pt x="313521" y="55878"/>
                  </a:lnTo>
                  <a:lnTo>
                    <a:pt x="436796" y="55878"/>
                  </a:lnTo>
                  <a:lnTo>
                    <a:pt x="436796" y="5971"/>
                  </a:lnTo>
                  <a:close/>
                </a:path>
                <a:path w="453390" h="310515">
                  <a:moveTo>
                    <a:pt x="360869" y="101521"/>
                  </a:moveTo>
                  <a:lnTo>
                    <a:pt x="321945" y="109958"/>
                  </a:lnTo>
                  <a:lnTo>
                    <a:pt x="302430" y="124555"/>
                  </a:lnTo>
                  <a:lnTo>
                    <a:pt x="422296" y="124555"/>
                  </a:lnTo>
                  <a:lnTo>
                    <a:pt x="381770" y="103547"/>
                  </a:lnTo>
                  <a:lnTo>
                    <a:pt x="360869" y="101521"/>
                  </a:lnTo>
                  <a:close/>
                </a:path>
              </a:pathLst>
            </a:custGeom>
            <a:solidFill>
              <a:srgbClr val="FFFFFF"/>
            </a:solidFill>
          </p:spPr>
          <p:txBody>
            <a:bodyPr wrap="square" lIns="0" tIns="0" rIns="0" bIns="0" rtlCol="0"/>
            <a:lstStyle/>
            <a:p>
              <a:endParaRPr/>
            </a:p>
          </p:txBody>
        </p:sp>
      </p:grpSp>
      <p:sp>
        <p:nvSpPr>
          <p:cNvPr id="17" name="object 17"/>
          <p:cNvSpPr txBox="1"/>
          <p:nvPr/>
        </p:nvSpPr>
        <p:spPr>
          <a:xfrm>
            <a:off x="584144" y="7921833"/>
            <a:ext cx="6391910" cy="2283830"/>
          </a:xfrm>
          <a:prstGeom prst="rect">
            <a:avLst/>
          </a:prstGeom>
        </p:spPr>
        <p:txBody>
          <a:bodyPr vert="horz" wrap="square" lIns="0" tIns="12065" rIns="0" bIns="0" rtlCol="0">
            <a:spAutoFit/>
          </a:bodyPr>
          <a:lstStyle/>
          <a:p>
            <a:pPr marL="651510" marR="5080" algn="l">
              <a:lnSpc>
                <a:spcPct val="100200"/>
              </a:lnSpc>
              <a:spcBef>
                <a:spcPts val="95"/>
              </a:spcBef>
            </a:pPr>
            <a:r>
              <a:rPr sz="1200" b="1" dirty="0">
                <a:latin typeface="Calibri Light" panose="020F0302020204030204" pitchFamily="34" charset="0"/>
                <a:cs typeface="Calibri Light" panose="020F0302020204030204" pitchFamily="34" charset="0"/>
              </a:rPr>
              <a:t>WWW</a:t>
            </a:r>
            <a:r>
              <a:rPr sz="1200" b="1" spc="70" dirty="0">
                <a:latin typeface="Calibri Light" panose="020F0302020204030204" pitchFamily="34" charset="0"/>
                <a:cs typeface="Calibri Light" panose="020F0302020204030204" pitchFamily="34" charset="0"/>
              </a:rPr>
              <a:t> </a:t>
            </a:r>
            <a:r>
              <a:rPr sz="1200" b="1" dirty="0">
                <a:latin typeface="Calibri Light" panose="020F0302020204030204" pitchFamily="34" charset="0"/>
                <a:cs typeface="Calibri Light" panose="020F0302020204030204" pitchFamily="34" charset="0"/>
              </a:rPr>
              <a:t>—</a:t>
            </a:r>
            <a:r>
              <a:rPr sz="1200" b="1" spc="7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This</a:t>
            </a:r>
            <a:r>
              <a:rPr sz="1200" spc="7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response</a:t>
            </a:r>
            <a:r>
              <a:rPr sz="1200" spc="7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is</a:t>
            </a:r>
            <a:r>
              <a:rPr sz="1200" spc="7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really</a:t>
            </a:r>
            <a:r>
              <a:rPr sz="1200" spc="7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precise</a:t>
            </a:r>
            <a:r>
              <a:rPr sz="1200" spc="7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with</a:t>
            </a:r>
            <a:r>
              <a:rPr sz="1200" spc="7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its</a:t>
            </a:r>
            <a:r>
              <a:rPr sz="1200" spc="7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choice</a:t>
            </a:r>
            <a:r>
              <a:rPr sz="1200" spc="7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of</a:t>
            </a:r>
            <a:r>
              <a:rPr sz="1200" spc="7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quotes</a:t>
            </a:r>
            <a:r>
              <a:rPr sz="1200" spc="7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and</a:t>
            </a:r>
            <a:r>
              <a:rPr sz="1200" spc="7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even</a:t>
            </a:r>
            <a:r>
              <a:rPr sz="1200" spc="7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references</a:t>
            </a:r>
            <a:r>
              <a:rPr sz="1200" spc="70" dirty="0">
                <a:latin typeface="Calibri Light" panose="020F0302020204030204" pitchFamily="34" charset="0"/>
                <a:cs typeface="Calibri Light" panose="020F0302020204030204" pitchFamily="34" charset="0"/>
              </a:rPr>
              <a:t> </a:t>
            </a:r>
            <a:r>
              <a:rPr sz="1200" spc="-25" dirty="0">
                <a:latin typeface="Calibri Light" panose="020F0302020204030204" pitchFamily="34" charset="0"/>
                <a:cs typeface="Calibri Light" panose="020F0302020204030204" pitchFamily="34" charset="0"/>
              </a:rPr>
              <a:t>the </a:t>
            </a:r>
            <a:r>
              <a:rPr sz="1200" dirty="0">
                <a:latin typeface="Calibri Light" panose="020F0302020204030204" pitchFamily="34" charset="0"/>
                <a:cs typeface="Calibri Light" panose="020F0302020204030204" pitchFamily="34" charset="0"/>
              </a:rPr>
              <a:t>title</a:t>
            </a:r>
            <a:r>
              <a:rPr sz="1200" spc="8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of</a:t>
            </a:r>
            <a:r>
              <a:rPr sz="1200" spc="8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the</a:t>
            </a:r>
            <a:r>
              <a:rPr sz="1200" spc="8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poem</a:t>
            </a:r>
            <a:r>
              <a:rPr sz="1200" spc="8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and</a:t>
            </a:r>
            <a:r>
              <a:rPr sz="1200" spc="8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links</a:t>
            </a:r>
            <a:r>
              <a:rPr sz="1200" spc="8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it</a:t>
            </a:r>
            <a:r>
              <a:rPr sz="1200" spc="8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to</a:t>
            </a:r>
            <a:r>
              <a:rPr sz="1200" spc="8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how</a:t>
            </a:r>
            <a:r>
              <a:rPr sz="1200" spc="8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the</a:t>
            </a:r>
            <a:r>
              <a:rPr sz="1200" spc="8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poet</a:t>
            </a:r>
            <a:r>
              <a:rPr sz="1200" spc="8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uses</a:t>
            </a:r>
            <a:r>
              <a:rPr sz="1200" spc="8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a</a:t>
            </a:r>
            <a:r>
              <a:rPr sz="1200" spc="8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similar</a:t>
            </a:r>
            <a:r>
              <a:rPr sz="1200" spc="8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structure</a:t>
            </a:r>
            <a:r>
              <a:rPr sz="1200" spc="8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to</a:t>
            </a:r>
            <a:r>
              <a:rPr sz="1200" spc="8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the</a:t>
            </a:r>
            <a:r>
              <a:rPr sz="1200" spc="8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title</a:t>
            </a:r>
            <a:r>
              <a:rPr sz="1200" spc="8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in</a:t>
            </a:r>
            <a:r>
              <a:rPr sz="1200" spc="8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the</a:t>
            </a:r>
            <a:r>
              <a:rPr sz="1200" spc="85" dirty="0">
                <a:latin typeface="Calibri Light" panose="020F0302020204030204" pitchFamily="34" charset="0"/>
                <a:cs typeface="Calibri Light" panose="020F0302020204030204" pitchFamily="34" charset="0"/>
              </a:rPr>
              <a:t> </a:t>
            </a:r>
            <a:r>
              <a:rPr sz="1200" spc="-10" dirty="0">
                <a:latin typeface="Calibri Light" panose="020F0302020204030204" pitchFamily="34" charset="0"/>
                <a:cs typeface="Calibri Light" panose="020F0302020204030204" pitchFamily="34" charset="0"/>
              </a:rPr>
              <a:t>final </a:t>
            </a:r>
            <a:r>
              <a:rPr sz="1200" dirty="0">
                <a:latin typeface="Calibri Light" panose="020F0302020204030204" pitchFamily="34" charset="0"/>
                <a:cs typeface="Calibri Light" panose="020F0302020204030204" pitchFamily="34" charset="0"/>
              </a:rPr>
              <a:t>line.</a:t>
            </a:r>
            <a:r>
              <a:rPr sz="1200" spc="2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They</a:t>
            </a:r>
            <a:r>
              <a:rPr sz="1200" spc="2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are</a:t>
            </a:r>
            <a:r>
              <a:rPr sz="1200" spc="3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absolutely</a:t>
            </a:r>
            <a:r>
              <a:rPr sz="1200" spc="2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aware</a:t>
            </a:r>
            <a:r>
              <a:rPr sz="1200" spc="3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that</a:t>
            </a:r>
            <a:r>
              <a:rPr sz="1200" spc="2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this</a:t>
            </a:r>
            <a:r>
              <a:rPr sz="1200" spc="3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poet</a:t>
            </a:r>
            <a:r>
              <a:rPr sz="1200" spc="2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has</a:t>
            </a:r>
            <a:r>
              <a:rPr sz="1200" spc="3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written</a:t>
            </a:r>
            <a:r>
              <a:rPr sz="1200" spc="2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this</a:t>
            </a:r>
            <a:r>
              <a:rPr sz="1200" spc="3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poem</a:t>
            </a:r>
            <a:r>
              <a:rPr sz="1200" spc="2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with</a:t>
            </a:r>
            <a:r>
              <a:rPr sz="1200" spc="3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a</a:t>
            </a:r>
            <a:r>
              <a:rPr sz="1200" spc="2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message</a:t>
            </a:r>
            <a:r>
              <a:rPr sz="1200" spc="3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in</a:t>
            </a:r>
            <a:r>
              <a:rPr sz="1200" spc="25" dirty="0">
                <a:latin typeface="Calibri Light" panose="020F0302020204030204" pitchFamily="34" charset="0"/>
                <a:cs typeface="Calibri Light" panose="020F0302020204030204" pitchFamily="34" charset="0"/>
              </a:rPr>
              <a:t> </a:t>
            </a:r>
            <a:r>
              <a:rPr sz="1200" spc="-20" dirty="0">
                <a:latin typeface="Calibri Light" panose="020F0302020204030204" pitchFamily="34" charset="0"/>
                <a:cs typeface="Calibri Light" panose="020F0302020204030204" pitchFamily="34" charset="0"/>
              </a:rPr>
              <a:t>mind </a:t>
            </a:r>
            <a:r>
              <a:rPr sz="1200" dirty="0">
                <a:latin typeface="Calibri Light" panose="020F0302020204030204" pitchFamily="34" charset="0"/>
                <a:cs typeface="Calibri Light" panose="020F0302020204030204" pitchFamily="34" charset="0"/>
              </a:rPr>
              <a:t>for</a:t>
            </a:r>
            <a:r>
              <a:rPr sz="1200" spc="2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their</a:t>
            </a:r>
            <a:r>
              <a:rPr sz="1200" spc="30" dirty="0">
                <a:latin typeface="Calibri Light" panose="020F0302020204030204" pitchFamily="34" charset="0"/>
                <a:cs typeface="Calibri Light" panose="020F0302020204030204" pitchFamily="34" charset="0"/>
              </a:rPr>
              <a:t> </a:t>
            </a:r>
            <a:r>
              <a:rPr sz="1200" spc="-10" dirty="0">
                <a:latin typeface="Calibri Light" panose="020F0302020204030204" pitchFamily="34" charset="0"/>
                <a:cs typeface="Calibri Light" panose="020F0302020204030204" pitchFamily="34" charset="0"/>
              </a:rPr>
              <a:t>reader.</a:t>
            </a:r>
            <a:endParaRPr sz="1200" dirty="0">
              <a:latin typeface="Calibri Light" panose="020F0302020204030204" pitchFamily="34" charset="0"/>
              <a:cs typeface="Calibri Light" panose="020F0302020204030204" pitchFamily="34" charset="0"/>
            </a:endParaRPr>
          </a:p>
          <a:p>
            <a:pPr marL="12700" marR="5080" indent="635" algn="l">
              <a:lnSpc>
                <a:spcPct val="107700"/>
              </a:lnSpc>
              <a:spcBef>
                <a:spcPts val="395"/>
              </a:spcBef>
            </a:pPr>
            <a:r>
              <a:rPr sz="1200" dirty="0">
                <a:latin typeface="Calibri Light" panose="020F0302020204030204" pitchFamily="34" charset="0"/>
                <a:cs typeface="Calibri Light" panose="020F0302020204030204" pitchFamily="34" charset="0"/>
              </a:rPr>
              <a:t>This</a:t>
            </a:r>
            <a:r>
              <a:rPr sz="1200" spc="9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response</a:t>
            </a:r>
            <a:r>
              <a:rPr sz="1200" spc="9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gives</a:t>
            </a:r>
            <a:r>
              <a:rPr sz="1200" spc="9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several</a:t>
            </a:r>
            <a:r>
              <a:rPr sz="1200" spc="9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separate</a:t>
            </a:r>
            <a:r>
              <a:rPr sz="1200" spc="9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references</a:t>
            </a:r>
            <a:r>
              <a:rPr sz="1200" spc="9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and</a:t>
            </a:r>
            <a:r>
              <a:rPr sz="1200" spc="9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pieces</a:t>
            </a:r>
            <a:r>
              <a:rPr sz="1200" spc="9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of</a:t>
            </a:r>
            <a:r>
              <a:rPr sz="1200" spc="9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terminology</a:t>
            </a:r>
            <a:r>
              <a:rPr sz="1200" spc="9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and</a:t>
            </a:r>
            <a:r>
              <a:rPr sz="1200" spc="9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links</a:t>
            </a:r>
            <a:r>
              <a:rPr sz="1200" spc="9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them</a:t>
            </a:r>
            <a:r>
              <a:rPr sz="1200" spc="9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all</a:t>
            </a:r>
            <a:r>
              <a:rPr sz="1200" spc="9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to</a:t>
            </a:r>
            <a:r>
              <a:rPr sz="1200" spc="95" dirty="0">
                <a:latin typeface="Calibri Light" panose="020F0302020204030204" pitchFamily="34" charset="0"/>
                <a:cs typeface="Calibri Light" panose="020F0302020204030204" pitchFamily="34" charset="0"/>
              </a:rPr>
              <a:t> </a:t>
            </a:r>
            <a:r>
              <a:rPr sz="1200" spc="-25" dirty="0">
                <a:latin typeface="Calibri Light" panose="020F0302020204030204" pitchFamily="34" charset="0"/>
                <a:cs typeface="Calibri Light" panose="020F0302020204030204" pitchFamily="34" charset="0"/>
              </a:rPr>
              <a:t>the </a:t>
            </a:r>
            <a:r>
              <a:rPr sz="1200" dirty="0">
                <a:latin typeface="Calibri Light" panose="020F0302020204030204" pitchFamily="34" charset="0"/>
                <a:cs typeface="Calibri Light" panose="020F0302020204030204" pitchFamily="34" charset="0"/>
              </a:rPr>
              <a:t>original</a:t>
            </a:r>
            <a:r>
              <a:rPr sz="1200" spc="8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point</a:t>
            </a:r>
            <a:r>
              <a:rPr sz="1200" spc="8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very</a:t>
            </a:r>
            <a:r>
              <a:rPr sz="1200" spc="8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smoothly.</a:t>
            </a:r>
            <a:r>
              <a:rPr sz="1200" spc="8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This</a:t>
            </a:r>
            <a:r>
              <a:rPr sz="1200" spc="8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is</a:t>
            </a:r>
            <a:r>
              <a:rPr sz="1200" spc="8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a</a:t>
            </a:r>
            <a:r>
              <a:rPr sz="1200" spc="8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response</a:t>
            </a:r>
            <a:r>
              <a:rPr sz="1200" spc="8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where</a:t>
            </a:r>
            <a:r>
              <a:rPr sz="1200" spc="8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there</a:t>
            </a:r>
            <a:r>
              <a:rPr sz="1200" spc="8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is</a:t>
            </a:r>
            <a:r>
              <a:rPr sz="1200" spc="8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more</a:t>
            </a:r>
            <a:r>
              <a:rPr sz="1200" spc="8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than</a:t>
            </a:r>
            <a:r>
              <a:rPr sz="1200" spc="80" dirty="0">
                <a:latin typeface="Calibri Light" panose="020F0302020204030204" pitchFamily="34" charset="0"/>
                <a:cs typeface="Calibri Light" panose="020F0302020204030204" pitchFamily="34" charset="0"/>
              </a:rPr>
              <a:t> </a:t>
            </a:r>
            <a:r>
              <a:rPr sz="1200" i="1" dirty="0">
                <a:latin typeface="Calibri Light" panose="020F0302020204030204" pitchFamily="34" charset="0"/>
                <a:cs typeface="Calibri Light" panose="020F0302020204030204" pitchFamily="34" charset="0"/>
              </a:rPr>
              <a:t>clear</a:t>
            </a:r>
            <a:r>
              <a:rPr sz="1200" i="1" spc="85" dirty="0">
                <a:latin typeface="Calibri Light" panose="020F0302020204030204" pitchFamily="34" charset="0"/>
                <a:cs typeface="Calibri Light" panose="020F0302020204030204" pitchFamily="34" charset="0"/>
              </a:rPr>
              <a:t> </a:t>
            </a:r>
            <a:r>
              <a:rPr sz="1200" i="1" dirty="0">
                <a:latin typeface="Calibri Light" panose="020F0302020204030204" pitchFamily="34" charset="0"/>
                <a:cs typeface="Calibri Light" panose="020F0302020204030204" pitchFamily="34" charset="0"/>
              </a:rPr>
              <a:t>understanding</a:t>
            </a:r>
            <a:r>
              <a:rPr sz="1200" dirty="0">
                <a:latin typeface="Calibri Light" panose="020F0302020204030204" pitchFamily="34" charset="0"/>
                <a:cs typeface="Calibri Light" panose="020F0302020204030204" pitchFamily="34" charset="0"/>
              </a:rPr>
              <a:t>,</a:t>
            </a:r>
            <a:r>
              <a:rPr sz="1200" spc="8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but</a:t>
            </a:r>
            <a:r>
              <a:rPr sz="1200" spc="80" dirty="0">
                <a:latin typeface="Calibri Light" panose="020F0302020204030204" pitchFamily="34" charset="0"/>
                <a:cs typeface="Calibri Light" panose="020F0302020204030204" pitchFamily="34" charset="0"/>
              </a:rPr>
              <a:t> </a:t>
            </a:r>
            <a:r>
              <a:rPr sz="1200" spc="-25" dirty="0">
                <a:latin typeface="Calibri Light" panose="020F0302020204030204" pitchFamily="34" charset="0"/>
                <a:cs typeface="Calibri Light" panose="020F0302020204030204" pitchFamily="34" charset="0"/>
              </a:rPr>
              <a:t>is </a:t>
            </a:r>
            <a:r>
              <a:rPr sz="1200" dirty="0">
                <a:latin typeface="Calibri Light" panose="020F0302020204030204" pitchFamily="34" charset="0"/>
                <a:cs typeface="Calibri Light" panose="020F0302020204030204" pitchFamily="34" charset="0"/>
              </a:rPr>
              <a:t>now</a:t>
            </a:r>
            <a:r>
              <a:rPr sz="1200" spc="40" dirty="0">
                <a:latin typeface="Calibri Light" panose="020F0302020204030204" pitchFamily="34" charset="0"/>
                <a:cs typeface="Calibri Light" panose="020F0302020204030204" pitchFamily="34" charset="0"/>
              </a:rPr>
              <a:t> </a:t>
            </a:r>
            <a:r>
              <a:rPr sz="1200" i="1" spc="-10" dirty="0">
                <a:latin typeface="Calibri Light" panose="020F0302020204030204" pitchFamily="34" charset="0"/>
                <a:cs typeface="Calibri Light" panose="020F0302020204030204" pitchFamily="34" charset="0"/>
              </a:rPr>
              <a:t>developed</a:t>
            </a:r>
            <a:r>
              <a:rPr sz="1200" spc="-10" dirty="0">
                <a:latin typeface="Calibri Light" panose="020F0302020204030204" pitchFamily="34" charset="0"/>
                <a:cs typeface="Calibri Light" panose="020F0302020204030204" pitchFamily="34" charset="0"/>
              </a:rPr>
              <a:t>.</a:t>
            </a:r>
            <a:endParaRPr sz="1200" dirty="0">
              <a:latin typeface="Calibri Light" panose="020F0302020204030204" pitchFamily="34" charset="0"/>
              <a:cs typeface="Calibri Light" panose="020F0302020204030204" pitchFamily="34" charset="0"/>
            </a:endParaRPr>
          </a:p>
          <a:p>
            <a:pPr marL="12700" marR="6350" indent="-635" algn="l">
              <a:lnSpc>
                <a:spcPct val="101000"/>
              </a:lnSpc>
              <a:spcBef>
                <a:spcPts val="595"/>
              </a:spcBef>
            </a:pPr>
            <a:r>
              <a:rPr sz="1200" b="1" dirty="0">
                <a:latin typeface="Calibri Light" panose="020F0302020204030204" pitchFamily="34" charset="0"/>
                <a:cs typeface="Calibri Light" panose="020F0302020204030204" pitchFamily="34" charset="0"/>
              </a:rPr>
              <a:t>EBI</a:t>
            </a:r>
            <a:r>
              <a:rPr sz="1200" b="1" spc="30" dirty="0">
                <a:latin typeface="Calibri Light" panose="020F0302020204030204" pitchFamily="34" charset="0"/>
                <a:cs typeface="Calibri Light" panose="020F0302020204030204" pitchFamily="34" charset="0"/>
              </a:rPr>
              <a:t> </a:t>
            </a:r>
            <a:r>
              <a:rPr sz="1200" b="1" dirty="0">
                <a:latin typeface="Calibri Light" panose="020F0302020204030204" pitchFamily="34" charset="0"/>
                <a:cs typeface="Calibri Light" panose="020F0302020204030204" pitchFamily="34" charset="0"/>
              </a:rPr>
              <a:t>—</a:t>
            </a:r>
            <a:r>
              <a:rPr sz="1200" b="1" spc="30" dirty="0">
                <a:latin typeface="Calibri Light" panose="020F0302020204030204" pitchFamily="34" charset="0"/>
                <a:cs typeface="Calibri Light" panose="020F0302020204030204" pitchFamily="34" charset="0"/>
              </a:rPr>
              <a:t> </a:t>
            </a:r>
            <a:r>
              <a:rPr sz="1200" spc="-80" dirty="0">
                <a:latin typeface="Calibri Light" panose="020F0302020204030204" pitchFamily="34" charset="0"/>
                <a:cs typeface="Calibri Light" panose="020F0302020204030204" pitchFamily="34" charset="0"/>
              </a:rPr>
              <a:t>To</a:t>
            </a:r>
            <a:r>
              <a:rPr sz="1200" spc="3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push</a:t>
            </a:r>
            <a:r>
              <a:rPr sz="1200" spc="3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into</a:t>
            </a:r>
            <a:r>
              <a:rPr sz="1200" spc="30" dirty="0">
                <a:latin typeface="Calibri Light" panose="020F0302020204030204" pitchFamily="34" charset="0"/>
                <a:cs typeface="Calibri Light" panose="020F0302020204030204" pitchFamily="34" charset="0"/>
              </a:rPr>
              <a:t> </a:t>
            </a:r>
            <a:r>
              <a:rPr sz="1200" i="1" dirty="0">
                <a:latin typeface="Calibri Light" panose="020F0302020204030204" pitchFamily="34" charset="0"/>
                <a:cs typeface="Calibri Light" panose="020F0302020204030204" pitchFamily="34" charset="0"/>
              </a:rPr>
              <a:t>convincing</a:t>
            </a:r>
            <a:r>
              <a:rPr sz="1200" i="1" spc="30" dirty="0">
                <a:latin typeface="Calibri Light" panose="020F0302020204030204" pitchFamily="34" charset="0"/>
                <a:cs typeface="Calibri Light" panose="020F0302020204030204" pitchFamily="34" charset="0"/>
              </a:rPr>
              <a:t> </a:t>
            </a:r>
            <a:r>
              <a:rPr sz="1200" i="1" dirty="0">
                <a:latin typeface="Calibri Light" panose="020F0302020204030204" pitchFamily="34" charset="0"/>
                <a:cs typeface="Calibri Light" panose="020F0302020204030204" pitchFamily="34" charset="0"/>
              </a:rPr>
              <a:t>and</a:t>
            </a:r>
            <a:r>
              <a:rPr sz="1200" i="1" spc="30" dirty="0">
                <a:latin typeface="Calibri Light" panose="020F0302020204030204" pitchFamily="34" charset="0"/>
                <a:cs typeface="Calibri Light" panose="020F0302020204030204" pitchFamily="34" charset="0"/>
              </a:rPr>
              <a:t> </a:t>
            </a:r>
            <a:r>
              <a:rPr sz="1200" i="1" dirty="0">
                <a:latin typeface="Calibri Light" panose="020F0302020204030204" pitchFamily="34" charset="0"/>
                <a:cs typeface="Calibri Light" panose="020F0302020204030204" pitchFamily="34" charset="0"/>
              </a:rPr>
              <a:t>critical</a:t>
            </a:r>
            <a:r>
              <a:rPr sz="1200" dirty="0">
                <a:latin typeface="Calibri Light" panose="020F0302020204030204" pitchFamily="34" charset="0"/>
                <a:cs typeface="Calibri Light" panose="020F0302020204030204" pitchFamily="34" charset="0"/>
              </a:rPr>
              <a:t>,</a:t>
            </a:r>
            <a:r>
              <a:rPr sz="1200" spc="3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this</a:t>
            </a:r>
            <a:r>
              <a:rPr sz="1200" spc="3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response</a:t>
            </a:r>
            <a:r>
              <a:rPr sz="1200" spc="3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would</a:t>
            </a:r>
            <a:r>
              <a:rPr sz="1200" spc="3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need</a:t>
            </a:r>
            <a:r>
              <a:rPr sz="1200" spc="3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to</a:t>
            </a:r>
            <a:r>
              <a:rPr sz="1200" spc="3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zoom</a:t>
            </a:r>
            <a:r>
              <a:rPr sz="1200" spc="3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out</a:t>
            </a:r>
            <a:r>
              <a:rPr sz="1200" spc="3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of</a:t>
            </a:r>
            <a:r>
              <a:rPr sz="1200" spc="3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the</a:t>
            </a:r>
            <a:r>
              <a:rPr sz="1200" spc="3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poem</a:t>
            </a:r>
            <a:r>
              <a:rPr sz="1200" spc="30" dirty="0">
                <a:latin typeface="Calibri Light" panose="020F0302020204030204" pitchFamily="34" charset="0"/>
                <a:cs typeface="Calibri Light" panose="020F0302020204030204" pitchFamily="34" charset="0"/>
              </a:rPr>
              <a:t> </a:t>
            </a:r>
            <a:r>
              <a:rPr sz="1200" spc="-10" dirty="0">
                <a:latin typeface="Calibri Light" panose="020F0302020204030204" pitchFamily="34" charset="0"/>
                <a:cs typeface="Calibri Light" panose="020F0302020204030204" pitchFamily="34" charset="0"/>
              </a:rPr>
              <a:t>further </a:t>
            </a:r>
            <a:r>
              <a:rPr sz="1200" dirty="0">
                <a:latin typeface="Calibri Light" panose="020F0302020204030204" pitchFamily="34" charset="0"/>
                <a:cs typeface="Calibri Light" panose="020F0302020204030204" pitchFamily="34" charset="0"/>
              </a:rPr>
              <a:t>and</a:t>
            </a:r>
            <a:r>
              <a:rPr sz="1200" spc="3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discuss</a:t>
            </a:r>
            <a:r>
              <a:rPr sz="1200" spc="4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the</a:t>
            </a:r>
            <a:r>
              <a:rPr sz="1200" spc="4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purpose</a:t>
            </a:r>
            <a:r>
              <a:rPr sz="1200" spc="4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of</a:t>
            </a:r>
            <a:r>
              <a:rPr sz="1200" spc="3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poetry</a:t>
            </a:r>
            <a:r>
              <a:rPr sz="1200" spc="4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itself,</a:t>
            </a:r>
            <a:r>
              <a:rPr sz="1200" spc="4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and</a:t>
            </a:r>
            <a:r>
              <a:rPr sz="1200" spc="4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where</a:t>
            </a:r>
            <a:r>
              <a:rPr sz="1200" spc="3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this</a:t>
            </a:r>
            <a:r>
              <a:rPr sz="1200" spc="4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poet</a:t>
            </a:r>
            <a:r>
              <a:rPr sz="1200" spc="4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attempts</a:t>
            </a:r>
            <a:r>
              <a:rPr sz="1200" spc="4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to</a:t>
            </a:r>
            <a:r>
              <a:rPr sz="1200" spc="4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place</a:t>
            </a:r>
            <a:r>
              <a:rPr sz="1200" spc="3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their</a:t>
            </a:r>
            <a:r>
              <a:rPr sz="1200" spc="40" dirty="0">
                <a:latin typeface="Calibri Light" panose="020F0302020204030204" pitchFamily="34" charset="0"/>
                <a:cs typeface="Calibri Light" panose="020F0302020204030204" pitchFamily="34" charset="0"/>
              </a:rPr>
              <a:t> </a:t>
            </a:r>
            <a:r>
              <a:rPr sz="1200" spc="-10" dirty="0">
                <a:latin typeface="Calibri Light" panose="020F0302020204030204" pitchFamily="34" charset="0"/>
                <a:cs typeface="Calibri Light" panose="020F0302020204030204" pitchFamily="34" charset="0"/>
              </a:rPr>
              <a:t>reader.</a:t>
            </a:r>
            <a:endParaRPr sz="1200" dirty="0">
              <a:latin typeface="Calibri Light" panose="020F0302020204030204" pitchFamily="34" charset="0"/>
              <a:cs typeface="Calibri Light" panose="020F0302020204030204" pitchFamily="34" charset="0"/>
            </a:endParaRPr>
          </a:p>
          <a:p>
            <a:pPr marL="12700" marR="7620" indent="-635" algn="l">
              <a:lnSpc>
                <a:spcPct val="100000"/>
              </a:lnSpc>
              <a:spcBef>
                <a:spcPts val="495"/>
              </a:spcBef>
            </a:pPr>
            <a:r>
              <a:rPr sz="1200" dirty="0">
                <a:latin typeface="Calibri Light" panose="020F0302020204030204" pitchFamily="34" charset="0"/>
                <a:cs typeface="Calibri Light" panose="020F0302020204030204" pitchFamily="34" charset="0"/>
              </a:rPr>
              <a:t>The</a:t>
            </a:r>
            <a:r>
              <a:rPr sz="1200" spc="26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response</a:t>
            </a:r>
            <a:r>
              <a:rPr sz="1200" spc="26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would</a:t>
            </a:r>
            <a:r>
              <a:rPr sz="1200" spc="26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also</a:t>
            </a:r>
            <a:r>
              <a:rPr sz="1200" spc="26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need</a:t>
            </a:r>
            <a:r>
              <a:rPr sz="1200" spc="26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to</a:t>
            </a:r>
            <a:r>
              <a:rPr sz="1200" spc="26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be</a:t>
            </a:r>
            <a:r>
              <a:rPr sz="1200" spc="26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more</a:t>
            </a:r>
            <a:r>
              <a:rPr sz="1200" spc="26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conceptual</a:t>
            </a:r>
            <a:r>
              <a:rPr sz="1200" spc="26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and</a:t>
            </a:r>
            <a:r>
              <a:rPr sz="1200" spc="26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talk</a:t>
            </a:r>
            <a:r>
              <a:rPr sz="1200" spc="26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more</a:t>
            </a:r>
            <a:r>
              <a:rPr sz="1200" spc="26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about</a:t>
            </a:r>
            <a:r>
              <a:rPr sz="1200" spc="26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the</a:t>
            </a:r>
            <a:r>
              <a:rPr sz="1200" spc="26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bigger,</a:t>
            </a:r>
            <a:r>
              <a:rPr sz="1200" spc="265" dirty="0">
                <a:latin typeface="Calibri Light" panose="020F0302020204030204" pitchFamily="34" charset="0"/>
                <a:cs typeface="Calibri Light" panose="020F0302020204030204" pitchFamily="34" charset="0"/>
              </a:rPr>
              <a:t> </a:t>
            </a:r>
            <a:r>
              <a:rPr sz="1200" spc="-10" dirty="0">
                <a:latin typeface="Calibri Light" panose="020F0302020204030204" pitchFamily="34" charset="0"/>
                <a:cs typeface="Calibri Light" panose="020F0302020204030204" pitchFamily="34" charset="0"/>
              </a:rPr>
              <a:t>holistic, </a:t>
            </a:r>
            <a:r>
              <a:rPr sz="1200" dirty="0">
                <a:latin typeface="Calibri Light" panose="020F0302020204030204" pitchFamily="34" charset="0"/>
                <a:cs typeface="Calibri Light" panose="020F0302020204030204" pitchFamily="34" charset="0"/>
              </a:rPr>
              <a:t>abstract</a:t>
            </a:r>
            <a:r>
              <a:rPr sz="1200" spc="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ideas</a:t>
            </a:r>
            <a:r>
              <a:rPr sz="1200" spc="1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that</a:t>
            </a:r>
            <a:r>
              <a:rPr sz="1200" spc="1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are</a:t>
            </a:r>
            <a:r>
              <a:rPr sz="1200" spc="1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referenced</a:t>
            </a:r>
            <a:r>
              <a:rPr sz="1200" spc="5"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in</a:t>
            </a:r>
            <a:r>
              <a:rPr sz="1200" spc="10" dirty="0">
                <a:latin typeface="Calibri Light" panose="020F0302020204030204" pitchFamily="34" charset="0"/>
                <a:cs typeface="Calibri Light" panose="020F0302020204030204" pitchFamily="34" charset="0"/>
              </a:rPr>
              <a:t> </a:t>
            </a:r>
            <a:r>
              <a:rPr sz="1200" dirty="0">
                <a:latin typeface="Calibri Light" panose="020F0302020204030204" pitchFamily="34" charset="0"/>
                <a:cs typeface="Calibri Light" panose="020F0302020204030204" pitchFamily="34" charset="0"/>
              </a:rPr>
              <a:t>the</a:t>
            </a:r>
            <a:r>
              <a:rPr sz="1200" spc="10" dirty="0">
                <a:latin typeface="Calibri Light" panose="020F0302020204030204" pitchFamily="34" charset="0"/>
                <a:cs typeface="Calibri Light" panose="020F0302020204030204" pitchFamily="34" charset="0"/>
              </a:rPr>
              <a:t> </a:t>
            </a:r>
            <a:r>
              <a:rPr sz="1200" spc="-10" dirty="0">
                <a:latin typeface="Calibri Light" panose="020F0302020204030204" pitchFamily="34" charset="0"/>
                <a:cs typeface="Calibri Light" panose="020F0302020204030204" pitchFamily="34" charset="0"/>
              </a:rPr>
              <a:t>poem.</a:t>
            </a:r>
            <a:endParaRPr sz="1200" dirty="0">
              <a:latin typeface="Calibri Light" panose="020F0302020204030204" pitchFamily="34" charset="0"/>
              <a:cs typeface="Calibri Light" panose="020F0302020204030204" pitchFamily="34" charset="0"/>
            </a:endParaRPr>
          </a:p>
        </p:txBody>
      </p:sp>
      <p:grpSp>
        <p:nvGrpSpPr>
          <p:cNvPr id="18" name="object 18"/>
          <p:cNvGrpSpPr/>
          <p:nvPr/>
        </p:nvGrpSpPr>
        <p:grpSpPr>
          <a:xfrm>
            <a:off x="3090237" y="1593380"/>
            <a:ext cx="2994660" cy="6264910"/>
            <a:chOff x="3090237" y="1593380"/>
            <a:chExt cx="2994660" cy="6264910"/>
          </a:xfrm>
        </p:grpSpPr>
        <p:sp>
          <p:nvSpPr>
            <p:cNvPr id="19" name="object 19"/>
            <p:cNvSpPr/>
            <p:nvPr/>
          </p:nvSpPr>
          <p:spPr>
            <a:xfrm>
              <a:off x="3230816" y="1625130"/>
              <a:ext cx="2822575" cy="478155"/>
            </a:xfrm>
            <a:custGeom>
              <a:avLst/>
              <a:gdLst/>
              <a:ahLst/>
              <a:cxnLst/>
              <a:rect l="l" t="t" r="r" b="b"/>
              <a:pathLst>
                <a:path w="2822575" h="478155">
                  <a:moveTo>
                    <a:pt x="0" y="361343"/>
                  </a:moveTo>
                  <a:lnTo>
                    <a:pt x="72752" y="321194"/>
                  </a:lnTo>
                  <a:lnTo>
                    <a:pt x="118065" y="297868"/>
                  </a:lnTo>
                  <a:lnTo>
                    <a:pt x="163395" y="275421"/>
                  </a:lnTo>
                  <a:lnTo>
                    <a:pt x="208742" y="253853"/>
                  </a:lnTo>
                  <a:lnTo>
                    <a:pt x="254107" y="233164"/>
                  </a:lnTo>
                  <a:lnTo>
                    <a:pt x="299489" y="213355"/>
                  </a:lnTo>
                  <a:lnTo>
                    <a:pt x="344889" y="194425"/>
                  </a:lnTo>
                  <a:lnTo>
                    <a:pt x="390306" y="176374"/>
                  </a:lnTo>
                  <a:lnTo>
                    <a:pt x="435740" y="159202"/>
                  </a:lnTo>
                  <a:lnTo>
                    <a:pt x="481191" y="142910"/>
                  </a:lnTo>
                  <a:lnTo>
                    <a:pt x="526660" y="127497"/>
                  </a:lnTo>
                  <a:lnTo>
                    <a:pt x="572146" y="112963"/>
                  </a:lnTo>
                  <a:lnTo>
                    <a:pt x="617650" y="99309"/>
                  </a:lnTo>
                  <a:lnTo>
                    <a:pt x="663171" y="86533"/>
                  </a:lnTo>
                  <a:lnTo>
                    <a:pt x="708709" y="74637"/>
                  </a:lnTo>
                  <a:lnTo>
                    <a:pt x="754264" y="63620"/>
                  </a:lnTo>
                  <a:lnTo>
                    <a:pt x="799837" y="53483"/>
                  </a:lnTo>
                  <a:lnTo>
                    <a:pt x="845427" y="44224"/>
                  </a:lnTo>
                  <a:lnTo>
                    <a:pt x="891035" y="35845"/>
                  </a:lnTo>
                  <a:lnTo>
                    <a:pt x="936660" y="28346"/>
                  </a:lnTo>
                  <a:lnTo>
                    <a:pt x="982302" y="21725"/>
                  </a:lnTo>
                  <a:lnTo>
                    <a:pt x="1027962" y="15984"/>
                  </a:lnTo>
                  <a:lnTo>
                    <a:pt x="1073638" y="11121"/>
                  </a:lnTo>
                  <a:lnTo>
                    <a:pt x="1119333" y="7139"/>
                  </a:lnTo>
                  <a:lnTo>
                    <a:pt x="1165044" y="4035"/>
                  </a:lnTo>
                  <a:lnTo>
                    <a:pt x="1210773" y="1811"/>
                  </a:lnTo>
                  <a:lnTo>
                    <a:pt x="1256520" y="465"/>
                  </a:lnTo>
                  <a:lnTo>
                    <a:pt x="1302283" y="0"/>
                  </a:lnTo>
                  <a:lnTo>
                    <a:pt x="1348064" y="413"/>
                  </a:lnTo>
                  <a:lnTo>
                    <a:pt x="1393863" y="1705"/>
                  </a:lnTo>
                  <a:lnTo>
                    <a:pt x="1439678" y="3877"/>
                  </a:lnTo>
                  <a:lnTo>
                    <a:pt x="1485511" y="6928"/>
                  </a:lnTo>
                  <a:lnTo>
                    <a:pt x="1531362" y="10858"/>
                  </a:lnTo>
                  <a:lnTo>
                    <a:pt x="1577230" y="15668"/>
                  </a:lnTo>
                  <a:lnTo>
                    <a:pt x="1623115" y="21357"/>
                  </a:lnTo>
                  <a:lnTo>
                    <a:pt x="1669017" y="27925"/>
                  </a:lnTo>
                  <a:lnTo>
                    <a:pt x="1714937" y="35372"/>
                  </a:lnTo>
                  <a:lnTo>
                    <a:pt x="1760874" y="43698"/>
                  </a:lnTo>
                  <a:lnTo>
                    <a:pt x="1806829" y="52904"/>
                  </a:lnTo>
                  <a:lnTo>
                    <a:pt x="1852801" y="62989"/>
                  </a:lnTo>
                  <a:lnTo>
                    <a:pt x="1898790" y="73953"/>
                  </a:lnTo>
                  <a:lnTo>
                    <a:pt x="1944797" y="85796"/>
                  </a:lnTo>
                  <a:lnTo>
                    <a:pt x="1990821" y="98519"/>
                  </a:lnTo>
                  <a:lnTo>
                    <a:pt x="2036862" y="112121"/>
                  </a:lnTo>
                  <a:lnTo>
                    <a:pt x="2082921" y="126602"/>
                  </a:lnTo>
                  <a:lnTo>
                    <a:pt x="2128997" y="141962"/>
                  </a:lnTo>
                  <a:lnTo>
                    <a:pt x="2175091" y="158202"/>
                  </a:lnTo>
                  <a:lnTo>
                    <a:pt x="2221202" y="175320"/>
                  </a:lnTo>
                  <a:lnTo>
                    <a:pt x="2267330" y="193318"/>
                  </a:lnTo>
                  <a:lnTo>
                    <a:pt x="2313476" y="212195"/>
                  </a:lnTo>
                  <a:lnTo>
                    <a:pt x="2359639" y="231952"/>
                  </a:lnTo>
                  <a:lnTo>
                    <a:pt x="2405819" y="252588"/>
                  </a:lnTo>
                  <a:lnTo>
                    <a:pt x="2452017" y="274102"/>
                  </a:lnTo>
                  <a:lnTo>
                    <a:pt x="2498232" y="296496"/>
                  </a:lnTo>
                  <a:lnTo>
                    <a:pt x="2544465" y="319770"/>
                  </a:lnTo>
                  <a:lnTo>
                    <a:pt x="2590715" y="343922"/>
                  </a:lnTo>
                  <a:lnTo>
                    <a:pt x="2636982" y="368954"/>
                  </a:lnTo>
                  <a:lnTo>
                    <a:pt x="2683267" y="394865"/>
                  </a:lnTo>
                  <a:lnTo>
                    <a:pt x="2729569" y="421655"/>
                  </a:lnTo>
                  <a:lnTo>
                    <a:pt x="2775889" y="449324"/>
                  </a:lnTo>
                  <a:lnTo>
                    <a:pt x="2822226" y="477873"/>
                  </a:lnTo>
                </a:path>
              </a:pathLst>
            </a:custGeom>
            <a:ln w="63500">
              <a:solidFill>
                <a:srgbClr val="A9A9A9"/>
              </a:solidFill>
            </a:ln>
          </p:spPr>
          <p:txBody>
            <a:bodyPr wrap="square" lIns="0" tIns="0" rIns="0" bIns="0" rtlCol="0"/>
            <a:lstStyle/>
            <a:p>
              <a:endParaRPr/>
            </a:p>
          </p:txBody>
        </p:sp>
        <p:sp>
          <p:nvSpPr>
            <p:cNvPr id="20" name="object 20"/>
            <p:cNvSpPr/>
            <p:nvPr/>
          </p:nvSpPr>
          <p:spPr>
            <a:xfrm>
              <a:off x="3090237" y="1825983"/>
              <a:ext cx="289560" cy="242570"/>
            </a:xfrm>
            <a:custGeom>
              <a:avLst/>
              <a:gdLst/>
              <a:ahLst/>
              <a:cxnLst/>
              <a:rect l="l" t="t" r="r" b="b"/>
              <a:pathLst>
                <a:path w="289560" h="242569">
                  <a:moveTo>
                    <a:pt x="158997" y="0"/>
                  </a:moveTo>
                  <a:lnTo>
                    <a:pt x="0" y="242120"/>
                  </a:lnTo>
                  <a:lnTo>
                    <a:pt x="289095" y="224047"/>
                  </a:lnTo>
                  <a:lnTo>
                    <a:pt x="168034" y="144547"/>
                  </a:lnTo>
                  <a:lnTo>
                    <a:pt x="158997" y="0"/>
                  </a:lnTo>
                  <a:close/>
                </a:path>
              </a:pathLst>
            </a:custGeom>
            <a:solidFill>
              <a:srgbClr val="A9A9A9"/>
            </a:solidFill>
          </p:spPr>
          <p:txBody>
            <a:bodyPr wrap="square" lIns="0" tIns="0" rIns="0" bIns="0" rtlCol="0"/>
            <a:lstStyle/>
            <a:p>
              <a:endParaRPr/>
            </a:p>
          </p:txBody>
        </p:sp>
        <p:sp>
          <p:nvSpPr>
            <p:cNvPr id="21" name="object 21"/>
            <p:cNvSpPr/>
            <p:nvPr/>
          </p:nvSpPr>
          <p:spPr>
            <a:xfrm>
              <a:off x="4611670" y="6636623"/>
              <a:ext cx="1049655" cy="1189990"/>
            </a:xfrm>
            <a:custGeom>
              <a:avLst/>
              <a:gdLst/>
              <a:ahLst/>
              <a:cxnLst/>
              <a:rect l="l" t="t" r="r" b="b"/>
              <a:pathLst>
                <a:path w="1049654" h="1189990">
                  <a:moveTo>
                    <a:pt x="0" y="568"/>
                  </a:moveTo>
                  <a:lnTo>
                    <a:pt x="84440" y="2322"/>
                  </a:lnTo>
                  <a:lnTo>
                    <a:pt x="135735" y="6127"/>
                  </a:lnTo>
                  <a:lnTo>
                    <a:pt x="185629" y="11416"/>
                  </a:lnTo>
                  <a:lnTo>
                    <a:pt x="234123" y="18188"/>
                  </a:lnTo>
                  <a:lnTo>
                    <a:pt x="281215" y="26443"/>
                  </a:lnTo>
                  <a:lnTo>
                    <a:pt x="326907" y="36181"/>
                  </a:lnTo>
                  <a:lnTo>
                    <a:pt x="371198" y="47403"/>
                  </a:lnTo>
                  <a:lnTo>
                    <a:pt x="414088" y="60108"/>
                  </a:lnTo>
                  <a:lnTo>
                    <a:pt x="455577" y="74296"/>
                  </a:lnTo>
                  <a:lnTo>
                    <a:pt x="495665" y="89968"/>
                  </a:lnTo>
                  <a:lnTo>
                    <a:pt x="534352" y="107123"/>
                  </a:lnTo>
                  <a:lnTo>
                    <a:pt x="571639" y="125761"/>
                  </a:lnTo>
                  <a:lnTo>
                    <a:pt x="607525" y="145882"/>
                  </a:lnTo>
                  <a:lnTo>
                    <a:pt x="642010" y="167487"/>
                  </a:lnTo>
                  <a:lnTo>
                    <a:pt x="675094" y="190575"/>
                  </a:lnTo>
                  <a:lnTo>
                    <a:pt x="706777" y="215146"/>
                  </a:lnTo>
                  <a:lnTo>
                    <a:pt x="737060" y="241200"/>
                  </a:lnTo>
                  <a:lnTo>
                    <a:pt x="765941" y="268738"/>
                  </a:lnTo>
                  <a:lnTo>
                    <a:pt x="793422" y="297759"/>
                  </a:lnTo>
                  <a:lnTo>
                    <a:pt x="819502" y="328263"/>
                  </a:lnTo>
                  <a:lnTo>
                    <a:pt x="844181" y="360251"/>
                  </a:lnTo>
                  <a:lnTo>
                    <a:pt x="867459" y="393721"/>
                  </a:lnTo>
                  <a:lnTo>
                    <a:pt x="889337" y="428675"/>
                  </a:lnTo>
                  <a:lnTo>
                    <a:pt x="909813" y="465113"/>
                  </a:lnTo>
                  <a:lnTo>
                    <a:pt x="928889" y="503033"/>
                  </a:lnTo>
                  <a:lnTo>
                    <a:pt x="946564" y="542437"/>
                  </a:lnTo>
                  <a:lnTo>
                    <a:pt x="962838" y="583324"/>
                  </a:lnTo>
                  <a:lnTo>
                    <a:pt x="977711" y="625695"/>
                  </a:lnTo>
                  <a:lnTo>
                    <a:pt x="991183" y="669548"/>
                  </a:lnTo>
                  <a:lnTo>
                    <a:pt x="1003255" y="714885"/>
                  </a:lnTo>
                  <a:lnTo>
                    <a:pt x="1013926" y="761705"/>
                  </a:lnTo>
                  <a:lnTo>
                    <a:pt x="1023196" y="810009"/>
                  </a:lnTo>
                  <a:lnTo>
                    <a:pt x="1031065" y="859796"/>
                  </a:lnTo>
                  <a:lnTo>
                    <a:pt x="1037533" y="911066"/>
                  </a:lnTo>
                  <a:lnTo>
                    <a:pt x="1042600" y="963819"/>
                  </a:lnTo>
                  <a:lnTo>
                    <a:pt x="1046267" y="1018055"/>
                  </a:lnTo>
                  <a:lnTo>
                    <a:pt x="1048532" y="1073775"/>
                  </a:lnTo>
                  <a:lnTo>
                    <a:pt x="1049397" y="1130978"/>
                  </a:lnTo>
                  <a:lnTo>
                    <a:pt x="1048861" y="1189665"/>
                  </a:lnTo>
                </a:path>
              </a:pathLst>
            </a:custGeom>
            <a:ln w="63500">
              <a:solidFill>
                <a:srgbClr val="A9A9A9"/>
              </a:solidFill>
            </a:ln>
          </p:spPr>
          <p:txBody>
            <a:bodyPr wrap="square" lIns="0" tIns="0" rIns="0" bIns="0" rtlCol="0"/>
            <a:lstStyle/>
            <a:p>
              <a:endParaRPr/>
            </a:p>
          </p:txBody>
        </p:sp>
        <p:sp>
          <p:nvSpPr>
            <p:cNvPr id="22" name="object 22"/>
            <p:cNvSpPr/>
            <p:nvPr/>
          </p:nvSpPr>
          <p:spPr>
            <a:xfrm>
              <a:off x="4449136" y="6505944"/>
              <a:ext cx="261620" cy="259079"/>
            </a:xfrm>
            <a:custGeom>
              <a:avLst/>
              <a:gdLst/>
              <a:ahLst/>
              <a:cxnLst/>
              <a:rect l="l" t="t" r="r" b="b"/>
              <a:pathLst>
                <a:path w="261620" h="259079">
                  <a:moveTo>
                    <a:pt x="256719" y="0"/>
                  </a:moveTo>
                  <a:lnTo>
                    <a:pt x="0" y="134158"/>
                  </a:lnTo>
                  <a:lnTo>
                    <a:pt x="261359" y="259038"/>
                  </a:lnTo>
                  <a:lnTo>
                    <a:pt x="194279" y="130679"/>
                  </a:lnTo>
                  <a:lnTo>
                    <a:pt x="256719" y="0"/>
                  </a:lnTo>
                  <a:close/>
                </a:path>
              </a:pathLst>
            </a:custGeom>
            <a:solidFill>
              <a:srgbClr val="A9A9A9"/>
            </a:solidFill>
          </p:spPr>
          <p:txBody>
            <a:bodyPr wrap="square" lIns="0" tIns="0" rIns="0" bIns="0" rtlCol="0"/>
            <a:lstStyle/>
            <a:p>
              <a:endParaRPr/>
            </a:p>
          </p:txBody>
        </p:sp>
      </p:grpSp>
      <p:sp>
        <p:nvSpPr>
          <p:cNvPr id="23" name="object 23"/>
          <p:cNvSpPr txBox="1"/>
          <p:nvPr/>
        </p:nvSpPr>
        <p:spPr>
          <a:xfrm>
            <a:off x="3101042" y="1139634"/>
            <a:ext cx="1940560" cy="182101"/>
          </a:xfrm>
          <a:prstGeom prst="rect">
            <a:avLst/>
          </a:prstGeom>
        </p:spPr>
        <p:txBody>
          <a:bodyPr vert="horz" wrap="square" lIns="0" tIns="12700" rIns="0" bIns="0" rtlCol="0">
            <a:spAutoFit/>
          </a:bodyPr>
          <a:lstStyle/>
          <a:p>
            <a:pPr marL="12700" algn="ctr">
              <a:lnSpc>
                <a:spcPct val="100000"/>
              </a:lnSpc>
              <a:spcBef>
                <a:spcPts val="100"/>
              </a:spcBef>
            </a:pPr>
            <a:r>
              <a:rPr sz="1100" i="1" spc="-20" dirty="0">
                <a:solidFill>
                  <a:srgbClr val="00D700"/>
                </a:solidFill>
                <a:latin typeface="+mj-lt"/>
                <a:cs typeface="Arial"/>
              </a:rPr>
              <a:t>(What</a:t>
            </a:r>
            <a:r>
              <a:rPr sz="1100" i="1" spc="-10" dirty="0">
                <a:solidFill>
                  <a:srgbClr val="00D700"/>
                </a:solidFill>
                <a:latin typeface="+mj-lt"/>
                <a:cs typeface="Arial"/>
              </a:rPr>
              <a:t> </a:t>
            </a:r>
            <a:r>
              <a:rPr sz="1100" i="1" dirty="0">
                <a:solidFill>
                  <a:srgbClr val="00D700"/>
                </a:solidFill>
                <a:latin typeface="+mj-lt"/>
                <a:cs typeface="Arial"/>
              </a:rPr>
              <a:t>A</a:t>
            </a:r>
            <a:r>
              <a:rPr sz="1100" i="1" spc="-10" dirty="0">
                <a:solidFill>
                  <a:srgbClr val="00D700"/>
                </a:solidFill>
                <a:latin typeface="+mj-lt"/>
                <a:cs typeface="Arial"/>
              </a:rPr>
              <a:t> </a:t>
            </a:r>
            <a:r>
              <a:rPr sz="1100" i="1" dirty="0">
                <a:solidFill>
                  <a:srgbClr val="00D700"/>
                </a:solidFill>
                <a:latin typeface="+mj-lt"/>
                <a:cs typeface="Arial"/>
              </a:rPr>
              <a:t>Good</a:t>
            </a:r>
            <a:r>
              <a:rPr sz="1100" i="1" spc="-5" dirty="0">
                <a:solidFill>
                  <a:srgbClr val="00D700"/>
                </a:solidFill>
                <a:latin typeface="+mj-lt"/>
                <a:cs typeface="Arial"/>
              </a:rPr>
              <a:t> </a:t>
            </a:r>
            <a:r>
              <a:rPr sz="1100" i="1" dirty="0">
                <a:solidFill>
                  <a:srgbClr val="00D700"/>
                </a:solidFill>
                <a:latin typeface="+mj-lt"/>
                <a:cs typeface="Arial"/>
              </a:rPr>
              <a:t>One</a:t>
            </a:r>
            <a:r>
              <a:rPr sz="1100" i="1" spc="-10" dirty="0">
                <a:solidFill>
                  <a:srgbClr val="00D700"/>
                </a:solidFill>
                <a:latin typeface="+mj-lt"/>
                <a:cs typeface="Arial"/>
              </a:rPr>
              <a:t> </a:t>
            </a:r>
            <a:r>
              <a:rPr sz="1100" i="1" dirty="0">
                <a:solidFill>
                  <a:srgbClr val="00D700"/>
                </a:solidFill>
                <a:latin typeface="+mj-lt"/>
                <a:cs typeface="Arial"/>
              </a:rPr>
              <a:t>Looks</a:t>
            </a:r>
            <a:r>
              <a:rPr sz="1100" i="1" spc="-10" dirty="0">
                <a:solidFill>
                  <a:srgbClr val="00D700"/>
                </a:solidFill>
                <a:latin typeface="+mj-lt"/>
                <a:cs typeface="Arial"/>
              </a:rPr>
              <a:t> Like)</a:t>
            </a:r>
            <a:endParaRPr sz="1100" dirty="0">
              <a:latin typeface="+mj-lt"/>
              <a:cs typeface="Arial"/>
            </a:endParaRPr>
          </a:p>
        </p:txBody>
      </p:sp>
      <p:pic>
        <p:nvPicPr>
          <p:cNvPr id="24" name="Picture 23">
            <a:extLst>
              <a:ext uri="{FF2B5EF4-FFF2-40B4-BE49-F238E27FC236}">
                <a16:creationId xmlns:a16="http://schemas.microsoft.com/office/drawing/2014/main" id="{74CFA62A-456A-E426-F872-88EE68E8314B}"/>
              </a:ext>
            </a:extLst>
          </p:cNvPr>
          <p:cNvPicPr>
            <a:picLocks noChangeAspect="1"/>
          </p:cNvPicPr>
          <p:nvPr/>
        </p:nvPicPr>
        <p:blipFill>
          <a:blip r:embed="rId6">
            <a:duotone>
              <a:schemeClr val="accent4">
                <a:shade val="45000"/>
                <a:satMod val="135000"/>
              </a:schemeClr>
              <a:prstClr val="white"/>
            </a:duotone>
          </a:blip>
          <a:stretch>
            <a:fillRect/>
          </a:stretch>
        </p:blipFill>
        <p:spPr>
          <a:xfrm>
            <a:off x="0" y="10553372"/>
            <a:ext cx="7556500" cy="147352"/>
          </a:xfrm>
          <a:prstGeom prst="rect">
            <a:avLst/>
          </a:prstGeom>
        </p:spPr>
      </p:pic>
      <p:pic>
        <p:nvPicPr>
          <p:cNvPr id="25" name="Picture 24" descr="A close up of a logo&#10;&#10;Description automatically generated">
            <a:extLst>
              <a:ext uri="{FF2B5EF4-FFF2-40B4-BE49-F238E27FC236}">
                <a16:creationId xmlns:a16="http://schemas.microsoft.com/office/drawing/2014/main" id="{46138EFD-9F01-4C89-16A5-90DBBE74C52D}"/>
              </a:ext>
            </a:extLst>
          </p:cNvPr>
          <p:cNvPicPr/>
          <p:nvPr/>
        </p:nvPicPr>
        <p:blipFill rotWithShape="1">
          <a:blip r:embed="rId7" cstate="print">
            <a:extLst>
              <a:ext uri="{28A0092B-C50C-407E-A947-70E740481C1C}">
                <a14:useLocalDpi xmlns:a14="http://schemas.microsoft.com/office/drawing/2010/main" val="0"/>
              </a:ext>
            </a:extLst>
          </a:blip>
          <a:srcRect l="7576" t="596" r="11212" b="37120"/>
          <a:stretch/>
        </p:blipFill>
        <p:spPr>
          <a:xfrm>
            <a:off x="6826250" y="133146"/>
            <a:ext cx="609600" cy="641554"/>
          </a:xfrm>
          <a:prstGeom prst="rect">
            <a:avLst/>
          </a:prstGeom>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 name="Picture 44">
            <a:extLst>
              <a:ext uri="{FF2B5EF4-FFF2-40B4-BE49-F238E27FC236}">
                <a16:creationId xmlns:a16="http://schemas.microsoft.com/office/drawing/2014/main" id="{8BF43E4E-ABD5-BDFB-A6E8-1145391C730E}"/>
              </a:ext>
            </a:extLst>
          </p:cNvPr>
          <p:cNvPicPr>
            <a:picLocks noChangeAspect="1"/>
          </p:cNvPicPr>
          <p:nvPr/>
        </p:nvPicPr>
        <p:blipFill>
          <a:blip r:embed="rId2"/>
          <a:stretch>
            <a:fillRect/>
          </a:stretch>
        </p:blipFill>
        <p:spPr>
          <a:xfrm>
            <a:off x="-4318" y="6962834"/>
            <a:ext cx="3493311" cy="3718882"/>
          </a:xfrm>
          <a:prstGeom prst="rect">
            <a:avLst/>
          </a:prstGeom>
        </p:spPr>
      </p:pic>
      <p:sp>
        <p:nvSpPr>
          <p:cNvPr id="2" name="object 2"/>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b="0" i="0" spc="-200" dirty="0">
                <a:latin typeface="Modern Love" panose="04090805081005020601" pitchFamily="82" charset="0"/>
              </a:rPr>
              <a:t>Poem</a:t>
            </a:r>
            <a:r>
              <a:rPr b="0" i="0" spc="-470" dirty="0">
                <a:latin typeface="Modern Love" panose="04090805081005020601" pitchFamily="82" charset="0"/>
              </a:rPr>
              <a:t> </a:t>
            </a:r>
            <a:r>
              <a:rPr b="0" i="0" spc="-280" dirty="0">
                <a:latin typeface="Modern Love" panose="04090805081005020601" pitchFamily="82" charset="0"/>
              </a:rPr>
              <a:t>#2</a:t>
            </a:r>
          </a:p>
        </p:txBody>
      </p:sp>
      <p:sp>
        <p:nvSpPr>
          <p:cNvPr id="24" name="object 24"/>
          <p:cNvSpPr txBox="1"/>
          <p:nvPr/>
        </p:nvSpPr>
        <p:spPr>
          <a:xfrm>
            <a:off x="325157" y="2823105"/>
            <a:ext cx="1417320" cy="471170"/>
          </a:xfrm>
          <a:prstGeom prst="rect">
            <a:avLst/>
          </a:prstGeom>
        </p:spPr>
        <p:txBody>
          <a:bodyPr vert="horz" wrap="square" lIns="0" tIns="12700" rIns="0" bIns="0" rtlCol="0">
            <a:spAutoFit/>
          </a:bodyPr>
          <a:lstStyle/>
          <a:p>
            <a:pPr marL="12700">
              <a:lnSpc>
                <a:spcPts val="2235"/>
              </a:lnSpc>
              <a:spcBef>
                <a:spcPts val="100"/>
              </a:spcBef>
            </a:pPr>
            <a:r>
              <a:rPr sz="1900" b="1" spc="-145" dirty="0">
                <a:latin typeface="Arial"/>
                <a:cs typeface="Arial"/>
              </a:rPr>
              <a:t>Finding</a:t>
            </a:r>
            <a:r>
              <a:rPr sz="1900" b="1" spc="20" dirty="0">
                <a:latin typeface="Arial"/>
                <a:cs typeface="Arial"/>
              </a:rPr>
              <a:t> </a:t>
            </a:r>
            <a:r>
              <a:rPr sz="1900" b="1" spc="-185" dirty="0">
                <a:latin typeface="Arial"/>
                <a:cs typeface="Arial"/>
              </a:rPr>
              <a:t>Peace</a:t>
            </a:r>
            <a:endParaRPr sz="1900">
              <a:latin typeface="Arial"/>
              <a:cs typeface="Arial"/>
            </a:endParaRPr>
          </a:p>
          <a:p>
            <a:pPr marL="12700">
              <a:lnSpc>
                <a:spcPts val="1275"/>
              </a:lnSpc>
            </a:pPr>
            <a:r>
              <a:rPr sz="1100" i="1" spc="-10" dirty="0">
                <a:latin typeface="Arial"/>
                <a:cs typeface="Arial"/>
              </a:rPr>
              <a:t>Baumgartner</a:t>
            </a:r>
            <a:endParaRPr sz="1100">
              <a:latin typeface="Arial"/>
              <a:cs typeface="Arial"/>
            </a:endParaRPr>
          </a:p>
        </p:txBody>
      </p:sp>
      <p:sp>
        <p:nvSpPr>
          <p:cNvPr id="25" name="object 25"/>
          <p:cNvSpPr/>
          <p:nvPr/>
        </p:nvSpPr>
        <p:spPr>
          <a:xfrm>
            <a:off x="561808" y="2048769"/>
            <a:ext cx="2878834" cy="644773"/>
          </a:xfrm>
          <a:custGeom>
            <a:avLst/>
            <a:gdLst/>
            <a:ahLst/>
            <a:cxnLst/>
            <a:rect l="l" t="t" r="r" b="b"/>
            <a:pathLst>
              <a:path w="2391410" h="599439">
                <a:moveTo>
                  <a:pt x="178398" y="0"/>
                </a:moveTo>
                <a:lnTo>
                  <a:pt x="2212845" y="1"/>
                </a:lnTo>
                <a:lnTo>
                  <a:pt x="2276975" y="1094"/>
                </a:lnTo>
                <a:lnTo>
                  <a:pt x="2317547" y="8744"/>
                </a:lnTo>
                <a:lnTo>
                  <a:pt x="2357224" y="34021"/>
                </a:lnTo>
                <a:lnTo>
                  <a:pt x="2382501" y="73698"/>
                </a:lnTo>
                <a:lnTo>
                  <a:pt x="2390150" y="114270"/>
                </a:lnTo>
                <a:lnTo>
                  <a:pt x="2391243" y="178399"/>
                </a:lnTo>
                <a:lnTo>
                  <a:pt x="2391243" y="420723"/>
                </a:lnTo>
                <a:lnTo>
                  <a:pt x="2391106" y="456223"/>
                </a:lnTo>
                <a:lnTo>
                  <a:pt x="2387555" y="507592"/>
                </a:lnTo>
                <a:lnTo>
                  <a:pt x="2371961" y="546763"/>
                </a:lnTo>
                <a:lnTo>
                  <a:pt x="2338885" y="579839"/>
                </a:lnTo>
                <a:lnTo>
                  <a:pt x="2299713" y="595432"/>
                </a:lnTo>
                <a:lnTo>
                  <a:pt x="2248344" y="598984"/>
                </a:lnTo>
                <a:lnTo>
                  <a:pt x="2212845" y="599121"/>
                </a:lnTo>
                <a:lnTo>
                  <a:pt x="178398" y="599119"/>
                </a:lnTo>
                <a:lnTo>
                  <a:pt x="114268" y="598026"/>
                </a:lnTo>
                <a:lnTo>
                  <a:pt x="73696" y="590376"/>
                </a:lnTo>
                <a:lnTo>
                  <a:pt x="34019" y="565099"/>
                </a:lnTo>
                <a:lnTo>
                  <a:pt x="8742" y="525422"/>
                </a:lnTo>
                <a:lnTo>
                  <a:pt x="1092" y="484850"/>
                </a:lnTo>
                <a:lnTo>
                  <a:pt x="0" y="420720"/>
                </a:lnTo>
                <a:lnTo>
                  <a:pt x="0" y="178398"/>
                </a:lnTo>
                <a:lnTo>
                  <a:pt x="1093" y="114268"/>
                </a:lnTo>
                <a:lnTo>
                  <a:pt x="8742" y="73696"/>
                </a:lnTo>
                <a:lnTo>
                  <a:pt x="34019" y="34019"/>
                </a:lnTo>
                <a:lnTo>
                  <a:pt x="73697" y="8742"/>
                </a:lnTo>
                <a:lnTo>
                  <a:pt x="114268" y="1092"/>
                </a:lnTo>
                <a:lnTo>
                  <a:pt x="178398" y="0"/>
                </a:lnTo>
                <a:close/>
              </a:path>
            </a:pathLst>
          </a:custGeom>
          <a:ln w="5085">
            <a:solidFill>
              <a:srgbClr val="FF7E79"/>
            </a:solidFill>
          </a:ln>
        </p:spPr>
        <p:txBody>
          <a:bodyPr wrap="square" lIns="0" tIns="0" rIns="0" bIns="0" rtlCol="0"/>
          <a:lstStyle/>
          <a:p>
            <a:endParaRPr/>
          </a:p>
        </p:txBody>
      </p:sp>
      <p:sp>
        <p:nvSpPr>
          <p:cNvPr id="26" name="object 26"/>
          <p:cNvSpPr txBox="1"/>
          <p:nvPr/>
        </p:nvSpPr>
        <p:spPr>
          <a:xfrm>
            <a:off x="638009" y="2071957"/>
            <a:ext cx="2770140" cy="591059"/>
          </a:xfrm>
          <a:prstGeom prst="rect">
            <a:avLst/>
          </a:prstGeom>
        </p:spPr>
        <p:txBody>
          <a:bodyPr vert="horz" wrap="square" lIns="0" tIns="7620" rIns="0" bIns="0" rtlCol="0">
            <a:spAutoFit/>
          </a:bodyPr>
          <a:lstStyle/>
          <a:p>
            <a:pPr marL="15240" marR="20320" indent="13970" algn="l">
              <a:lnSpc>
                <a:spcPct val="104500"/>
              </a:lnSpc>
              <a:spcBef>
                <a:spcPts val="60"/>
              </a:spcBef>
            </a:pPr>
            <a:r>
              <a:rPr sz="700" dirty="0">
                <a:latin typeface="Arial MT"/>
                <a:cs typeface="Arial MT"/>
              </a:rPr>
              <a:t>This</a:t>
            </a:r>
            <a:r>
              <a:rPr sz="700" spc="35" dirty="0">
                <a:latin typeface="Arial MT"/>
                <a:cs typeface="Arial MT"/>
              </a:rPr>
              <a:t> </a:t>
            </a:r>
            <a:r>
              <a:rPr sz="700" dirty="0">
                <a:latin typeface="Arial MT"/>
                <a:cs typeface="Arial MT"/>
              </a:rPr>
              <a:t>is</a:t>
            </a:r>
            <a:r>
              <a:rPr sz="700" spc="40" dirty="0">
                <a:latin typeface="Arial MT"/>
                <a:cs typeface="Arial MT"/>
              </a:rPr>
              <a:t> </a:t>
            </a:r>
            <a:r>
              <a:rPr sz="700" dirty="0">
                <a:latin typeface="Arial MT"/>
                <a:cs typeface="Arial MT"/>
              </a:rPr>
              <a:t>a</a:t>
            </a:r>
            <a:r>
              <a:rPr sz="700" spc="35" dirty="0">
                <a:latin typeface="Arial MT"/>
                <a:cs typeface="Arial MT"/>
              </a:rPr>
              <a:t> </a:t>
            </a:r>
            <a:r>
              <a:rPr sz="700" dirty="0">
                <a:latin typeface="Arial MT"/>
                <a:cs typeface="Arial MT"/>
              </a:rPr>
              <a:t>poem</a:t>
            </a:r>
            <a:r>
              <a:rPr sz="700" spc="40" dirty="0">
                <a:latin typeface="Arial MT"/>
                <a:cs typeface="Arial MT"/>
              </a:rPr>
              <a:t> </a:t>
            </a:r>
            <a:r>
              <a:rPr sz="700" dirty="0">
                <a:latin typeface="Arial MT"/>
                <a:cs typeface="Arial MT"/>
              </a:rPr>
              <a:t>with</a:t>
            </a:r>
            <a:r>
              <a:rPr sz="700" spc="40" dirty="0">
                <a:latin typeface="Arial MT"/>
                <a:cs typeface="Arial MT"/>
              </a:rPr>
              <a:t> </a:t>
            </a:r>
            <a:r>
              <a:rPr sz="700" dirty="0">
                <a:latin typeface="Arial MT"/>
                <a:cs typeface="Arial MT"/>
              </a:rPr>
              <a:t>a</a:t>
            </a:r>
            <a:r>
              <a:rPr sz="700" spc="35" dirty="0">
                <a:latin typeface="Arial MT"/>
                <a:cs typeface="Arial MT"/>
              </a:rPr>
              <a:t> </a:t>
            </a:r>
            <a:r>
              <a:rPr sz="700" dirty="0">
                <a:latin typeface="Arial MT"/>
                <a:cs typeface="Arial MT"/>
              </a:rPr>
              <a:t>clear</a:t>
            </a:r>
            <a:r>
              <a:rPr sz="700" spc="40" dirty="0">
                <a:latin typeface="Arial MT"/>
                <a:cs typeface="Arial MT"/>
              </a:rPr>
              <a:t> </a:t>
            </a:r>
            <a:r>
              <a:rPr sz="700" dirty="0">
                <a:latin typeface="Arial MT"/>
                <a:cs typeface="Arial MT"/>
              </a:rPr>
              <a:t>message</a:t>
            </a:r>
            <a:r>
              <a:rPr sz="700" spc="35" dirty="0">
                <a:latin typeface="Arial MT"/>
                <a:cs typeface="Arial MT"/>
              </a:rPr>
              <a:t> </a:t>
            </a:r>
            <a:r>
              <a:rPr sz="700" dirty="0">
                <a:latin typeface="Arial MT"/>
                <a:cs typeface="Arial MT"/>
              </a:rPr>
              <a:t>about</a:t>
            </a:r>
            <a:r>
              <a:rPr sz="700" spc="40" dirty="0">
                <a:latin typeface="Arial MT"/>
                <a:cs typeface="Arial MT"/>
              </a:rPr>
              <a:t> </a:t>
            </a:r>
            <a:r>
              <a:rPr sz="700" dirty="0">
                <a:latin typeface="Arial MT"/>
                <a:cs typeface="Arial MT"/>
              </a:rPr>
              <a:t>the</a:t>
            </a:r>
            <a:r>
              <a:rPr sz="700" spc="40" dirty="0">
                <a:latin typeface="Arial MT"/>
                <a:cs typeface="Arial MT"/>
              </a:rPr>
              <a:t> </a:t>
            </a:r>
            <a:r>
              <a:rPr sz="700" dirty="0">
                <a:latin typeface="Arial MT"/>
                <a:cs typeface="Arial MT"/>
              </a:rPr>
              <a:t>effects</a:t>
            </a:r>
            <a:r>
              <a:rPr sz="700" spc="35" dirty="0">
                <a:latin typeface="Arial MT"/>
                <a:cs typeface="Arial MT"/>
              </a:rPr>
              <a:t> </a:t>
            </a:r>
            <a:r>
              <a:rPr sz="700" spc="-25" dirty="0">
                <a:latin typeface="Arial MT"/>
                <a:cs typeface="Arial MT"/>
              </a:rPr>
              <a:t>of</a:t>
            </a:r>
            <a:r>
              <a:rPr lang="en-GB" sz="700" spc="500" dirty="0">
                <a:latin typeface="Arial MT"/>
                <a:cs typeface="Arial MT"/>
              </a:rPr>
              <a:t> </a:t>
            </a:r>
            <a:r>
              <a:rPr sz="700" dirty="0">
                <a:latin typeface="Arial MT"/>
                <a:cs typeface="Arial MT"/>
              </a:rPr>
              <a:t>war</a:t>
            </a:r>
            <a:r>
              <a:rPr sz="700" spc="10" dirty="0">
                <a:latin typeface="Arial MT"/>
                <a:cs typeface="Arial MT"/>
              </a:rPr>
              <a:t> </a:t>
            </a:r>
            <a:r>
              <a:rPr sz="700" dirty="0">
                <a:latin typeface="Arial MT"/>
                <a:cs typeface="Arial MT"/>
              </a:rPr>
              <a:t>with</a:t>
            </a:r>
            <a:r>
              <a:rPr sz="700" spc="15" dirty="0">
                <a:latin typeface="Arial MT"/>
                <a:cs typeface="Arial MT"/>
              </a:rPr>
              <a:t> </a:t>
            </a:r>
            <a:r>
              <a:rPr sz="700" dirty="0">
                <a:latin typeface="Arial MT"/>
                <a:cs typeface="Arial MT"/>
              </a:rPr>
              <a:t>clear</a:t>
            </a:r>
            <a:r>
              <a:rPr sz="700" spc="15" dirty="0">
                <a:latin typeface="Arial MT"/>
                <a:cs typeface="Arial MT"/>
              </a:rPr>
              <a:t> </a:t>
            </a:r>
            <a:r>
              <a:rPr sz="700" dirty="0">
                <a:latin typeface="Arial MT"/>
                <a:cs typeface="Arial MT"/>
              </a:rPr>
              <a:t>dark</a:t>
            </a:r>
            <a:r>
              <a:rPr sz="700" spc="15" dirty="0">
                <a:latin typeface="Arial MT"/>
                <a:cs typeface="Arial MT"/>
              </a:rPr>
              <a:t> </a:t>
            </a:r>
            <a:r>
              <a:rPr sz="700" dirty="0">
                <a:latin typeface="Arial MT"/>
                <a:cs typeface="Arial MT"/>
              </a:rPr>
              <a:t>language</a:t>
            </a:r>
            <a:r>
              <a:rPr sz="700" spc="15" dirty="0">
                <a:latin typeface="Arial MT"/>
                <a:cs typeface="Arial MT"/>
              </a:rPr>
              <a:t> </a:t>
            </a:r>
            <a:r>
              <a:rPr sz="700" spc="-10" dirty="0">
                <a:latin typeface="Arial MT"/>
                <a:cs typeface="Arial MT"/>
              </a:rPr>
              <a:t>throughout.</a:t>
            </a:r>
            <a:r>
              <a:rPr lang="en-GB" sz="700" spc="-10" dirty="0">
                <a:latin typeface="Arial MT"/>
                <a:cs typeface="Arial MT"/>
              </a:rPr>
              <a:t> </a:t>
            </a:r>
          </a:p>
          <a:p>
            <a:pPr marL="15240" marR="20320" indent="13970" algn="l">
              <a:lnSpc>
                <a:spcPct val="104500"/>
              </a:lnSpc>
              <a:spcBef>
                <a:spcPts val="60"/>
              </a:spcBef>
            </a:pPr>
            <a:endParaRPr lang="en-GB" sz="700" spc="-10" dirty="0">
              <a:latin typeface="Arial MT"/>
              <a:cs typeface="Arial MT"/>
            </a:endParaRPr>
          </a:p>
          <a:p>
            <a:pPr marL="15240" marR="20320" indent="13970" algn="l">
              <a:lnSpc>
                <a:spcPct val="104500"/>
              </a:lnSpc>
              <a:spcBef>
                <a:spcPts val="60"/>
              </a:spcBef>
            </a:pPr>
            <a:r>
              <a:rPr sz="700" dirty="0">
                <a:latin typeface="Arial MT"/>
                <a:cs typeface="Arial MT"/>
              </a:rPr>
              <a:t>How</a:t>
            </a:r>
            <a:r>
              <a:rPr sz="700" spc="70" dirty="0">
                <a:latin typeface="Arial MT"/>
                <a:cs typeface="Arial MT"/>
              </a:rPr>
              <a:t> </a:t>
            </a:r>
            <a:r>
              <a:rPr sz="700" dirty="0">
                <a:latin typeface="Arial MT"/>
                <a:cs typeface="Arial MT"/>
              </a:rPr>
              <a:t>might</a:t>
            </a:r>
            <a:r>
              <a:rPr sz="700" spc="75" dirty="0">
                <a:latin typeface="Arial MT"/>
                <a:cs typeface="Arial MT"/>
              </a:rPr>
              <a:t> </a:t>
            </a:r>
            <a:r>
              <a:rPr sz="700" dirty="0">
                <a:latin typeface="Arial MT"/>
                <a:cs typeface="Arial MT"/>
              </a:rPr>
              <a:t>the</a:t>
            </a:r>
            <a:r>
              <a:rPr sz="700" spc="75" dirty="0">
                <a:latin typeface="Arial MT"/>
                <a:cs typeface="Arial MT"/>
              </a:rPr>
              <a:t> </a:t>
            </a:r>
            <a:r>
              <a:rPr sz="700" dirty="0">
                <a:latin typeface="Arial MT"/>
                <a:cs typeface="Arial MT"/>
              </a:rPr>
              <a:t>poet</a:t>
            </a:r>
            <a:r>
              <a:rPr sz="700" spc="75" dirty="0">
                <a:latin typeface="Arial MT"/>
                <a:cs typeface="Arial MT"/>
              </a:rPr>
              <a:t> </a:t>
            </a:r>
            <a:r>
              <a:rPr sz="700" dirty="0">
                <a:latin typeface="Arial MT"/>
                <a:cs typeface="Arial MT"/>
              </a:rPr>
              <a:t>try</a:t>
            </a:r>
            <a:r>
              <a:rPr sz="700" spc="75" dirty="0">
                <a:latin typeface="Arial MT"/>
                <a:cs typeface="Arial MT"/>
              </a:rPr>
              <a:t> </a:t>
            </a:r>
            <a:r>
              <a:rPr sz="700" dirty="0">
                <a:latin typeface="Arial MT"/>
                <a:cs typeface="Arial MT"/>
              </a:rPr>
              <a:t>to</a:t>
            </a:r>
            <a:r>
              <a:rPr sz="700" spc="70" dirty="0">
                <a:latin typeface="Arial MT"/>
                <a:cs typeface="Arial MT"/>
              </a:rPr>
              <a:t> </a:t>
            </a:r>
            <a:r>
              <a:rPr sz="700" dirty="0">
                <a:latin typeface="Arial MT"/>
                <a:cs typeface="Arial MT"/>
              </a:rPr>
              <a:t>handle</a:t>
            </a:r>
            <a:r>
              <a:rPr sz="700" spc="75" dirty="0">
                <a:latin typeface="Arial MT"/>
                <a:cs typeface="Arial MT"/>
              </a:rPr>
              <a:t> </a:t>
            </a:r>
            <a:r>
              <a:rPr sz="700" dirty="0">
                <a:latin typeface="Arial MT"/>
                <a:cs typeface="Arial MT"/>
              </a:rPr>
              <a:t>the</a:t>
            </a:r>
            <a:r>
              <a:rPr sz="700" spc="75" dirty="0">
                <a:latin typeface="Arial MT"/>
                <a:cs typeface="Arial MT"/>
              </a:rPr>
              <a:t> </a:t>
            </a:r>
            <a:r>
              <a:rPr sz="700" dirty="0">
                <a:latin typeface="Arial MT"/>
                <a:cs typeface="Arial MT"/>
              </a:rPr>
              <a:t>topic</a:t>
            </a:r>
            <a:r>
              <a:rPr sz="700" spc="75" dirty="0">
                <a:latin typeface="Arial MT"/>
                <a:cs typeface="Arial MT"/>
              </a:rPr>
              <a:t> </a:t>
            </a:r>
            <a:r>
              <a:rPr sz="700" dirty="0">
                <a:latin typeface="Arial MT"/>
                <a:cs typeface="Arial MT"/>
              </a:rPr>
              <a:t>for</a:t>
            </a:r>
            <a:r>
              <a:rPr sz="700" spc="75" dirty="0">
                <a:latin typeface="Arial MT"/>
                <a:cs typeface="Arial MT"/>
              </a:rPr>
              <a:t> </a:t>
            </a:r>
            <a:r>
              <a:rPr sz="700" dirty="0">
                <a:latin typeface="Arial MT"/>
                <a:cs typeface="Arial MT"/>
              </a:rPr>
              <a:t>those</a:t>
            </a:r>
            <a:r>
              <a:rPr sz="700" spc="75" dirty="0">
                <a:latin typeface="Arial MT"/>
                <a:cs typeface="Arial MT"/>
              </a:rPr>
              <a:t> </a:t>
            </a:r>
            <a:r>
              <a:rPr sz="700" spc="-25" dirty="0">
                <a:latin typeface="Arial MT"/>
                <a:cs typeface="Arial MT"/>
              </a:rPr>
              <a:t>who</a:t>
            </a:r>
            <a:r>
              <a:rPr lang="en-GB" sz="700" spc="500" dirty="0">
                <a:latin typeface="Arial MT"/>
                <a:cs typeface="Arial MT"/>
              </a:rPr>
              <a:t> </a:t>
            </a:r>
            <a:r>
              <a:rPr sz="700" dirty="0">
                <a:latin typeface="Arial MT"/>
                <a:cs typeface="Arial MT"/>
              </a:rPr>
              <a:t>haven’t</a:t>
            </a:r>
            <a:r>
              <a:rPr sz="700" spc="30" dirty="0">
                <a:latin typeface="Arial MT"/>
                <a:cs typeface="Arial MT"/>
              </a:rPr>
              <a:t> </a:t>
            </a:r>
            <a:r>
              <a:rPr sz="700" dirty="0">
                <a:latin typeface="Arial MT"/>
                <a:cs typeface="Arial MT"/>
              </a:rPr>
              <a:t>experienced</a:t>
            </a:r>
            <a:r>
              <a:rPr sz="700" spc="30" dirty="0">
                <a:latin typeface="Arial MT"/>
                <a:cs typeface="Arial MT"/>
              </a:rPr>
              <a:t> </a:t>
            </a:r>
            <a:r>
              <a:rPr sz="700" spc="-20" dirty="0">
                <a:latin typeface="Arial MT"/>
                <a:cs typeface="Arial MT"/>
              </a:rPr>
              <a:t>war?</a:t>
            </a:r>
            <a:endParaRPr sz="700" dirty="0">
              <a:latin typeface="Arial MT"/>
              <a:cs typeface="Arial MT"/>
            </a:endParaRPr>
          </a:p>
        </p:txBody>
      </p:sp>
      <p:sp>
        <p:nvSpPr>
          <p:cNvPr id="29" name="object 29"/>
          <p:cNvSpPr/>
          <p:nvPr/>
        </p:nvSpPr>
        <p:spPr>
          <a:xfrm>
            <a:off x="1752583" y="3106300"/>
            <a:ext cx="2210435" cy="403225"/>
          </a:xfrm>
          <a:custGeom>
            <a:avLst/>
            <a:gdLst/>
            <a:ahLst/>
            <a:cxnLst/>
            <a:rect l="l" t="t" r="r" b="b"/>
            <a:pathLst>
              <a:path w="2210435" h="403225">
                <a:moveTo>
                  <a:pt x="2208966" y="403097"/>
                </a:moveTo>
                <a:lnTo>
                  <a:pt x="0" y="6249"/>
                </a:lnTo>
                <a:lnTo>
                  <a:pt x="1122" y="0"/>
                </a:lnTo>
                <a:lnTo>
                  <a:pt x="2210089" y="396847"/>
                </a:lnTo>
                <a:lnTo>
                  <a:pt x="2208966" y="403097"/>
                </a:lnTo>
                <a:close/>
              </a:path>
            </a:pathLst>
          </a:custGeom>
          <a:solidFill>
            <a:srgbClr val="FF42A1"/>
          </a:solidFill>
        </p:spPr>
        <p:txBody>
          <a:bodyPr wrap="square" lIns="0" tIns="0" rIns="0" bIns="0" rtlCol="0"/>
          <a:lstStyle/>
          <a:p>
            <a:endParaRPr/>
          </a:p>
        </p:txBody>
      </p:sp>
      <p:sp>
        <p:nvSpPr>
          <p:cNvPr id="30" name="object 30"/>
          <p:cNvSpPr txBox="1"/>
          <p:nvPr/>
        </p:nvSpPr>
        <p:spPr>
          <a:xfrm>
            <a:off x="3993287" y="3428683"/>
            <a:ext cx="1499235" cy="147320"/>
          </a:xfrm>
          <a:prstGeom prst="rect">
            <a:avLst/>
          </a:prstGeom>
        </p:spPr>
        <p:txBody>
          <a:bodyPr vert="horz" wrap="square" lIns="0" tIns="12700" rIns="0" bIns="0" rtlCol="0">
            <a:spAutoFit/>
          </a:bodyPr>
          <a:lstStyle/>
          <a:p>
            <a:pPr marL="12700">
              <a:lnSpc>
                <a:spcPct val="100000"/>
              </a:lnSpc>
              <a:spcBef>
                <a:spcPts val="100"/>
              </a:spcBef>
            </a:pPr>
            <a:r>
              <a:rPr sz="800" i="1" dirty="0">
                <a:solidFill>
                  <a:srgbClr val="FF42A1"/>
                </a:solidFill>
                <a:latin typeface="Arial"/>
                <a:cs typeface="Arial"/>
              </a:rPr>
              <a:t>What</a:t>
            </a:r>
            <a:r>
              <a:rPr sz="800" i="1" spc="-25" dirty="0">
                <a:solidFill>
                  <a:srgbClr val="FF42A1"/>
                </a:solidFill>
                <a:latin typeface="Arial"/>
                <a:cs typeface="Arial"/>
              </a:rPr>
              <a:t> </a:t>
            </a:r>
            <a:r>
              <a:rPr sz="800" i="1" dirty="0">
                <a:solidFill>
                  <a:srgbClr val="FF42A1"/>
                </a:solidFill>
                <a:latin typeface="Arial"/>
                <a:cs typeface="Arial"/>
              </a:rPr>
              <a:t>can</a:t>
            </a:r>
            <a:r>
              <a:rPr sz="800" i="1" spc="-10" dirty="0">
                <a:solidFill>
                  <a:srgbClr val="FF42A1"/>
                </a:solidFill>
                <a:latin typeface="Arial"/>
                <a:cs typeface="Arial"/>
              </a:rPr>
              <a:t> </a:t>
            </a:r>
            <a:r>
              <a:rPr sz="800" i="1" dirty="0">
                <a:solidFill>
                  <a:srgbClr val="FF42A1"/>
                </a:solidFill>
                <a:latin typeface="Arial"/>
                <a:cs typeface="Arial"/>
              </a:rPr>
              <a:t>we</a:t>
            </a:r>
            <a:r>
              <a:rPr sz="800" i="1" spc="-10" dirty="0">
                <a:solidFill>
                  <a:srgbClr val="FF42A1"/>
                </a:solidFill>
                <a:latin typeface="Arial"/>
                <a:cs typeface="Arial"/>
              </a:rPr>
              <a:t> say </a:t>
            </a:r>
            <a:r>
              <a:rPr sz="800" i="1" dirty="0">
                <a:solidFill>
                  <a:srgbClr val="FF42A1"/>
                </a:solidFill>
                <a:latin typeface="Arial"/>
                <a:cs typeface="Arial"/>
              </a:rPr>
              <a:t>about</a:t>
            </a:r>
            <a:r>
              <a:rPr sz="800" i="1" spc="-10" dirty="0">
                <a:solidFill>
                  <a:srgbClr val="FF42A1"/>
                </a:solidFill>
                <a:latin typeface="Arial"/>
                <a:cs typeface="Arial"/>
              </a:rPr>
              <a:t> </a:t>
            </a:r>
            <a:r>
              <a:rPr sz="800" i="1" dirty="0">
                <a:solidFill>
                  <a:srgbClr val="FF42A1"/>
                </a:solidFill>
                <a:latin typeface="Arial"/>
                <a:cs typeface="Arial"/>
              </a:rPr>
              <a:t>the</a:t>
            </a:r>
            <a:r>
              <a:rPr sz="800" i="1" spc="-10" dirty="0">
                <a:solidFill>
                  <a:srgbClr val="FF42A1"/>
                </a:solidFill>
                <a:latin typeface="Arial"/>
                <a:cs typeface="Arial"/>
              </a:rPr>
              <a:t> title?</a:t>
            </a:r>
            <a:endParaRPr sz="800">
              <a:latin typeface="Arial"/>
              <a:cs typeface="Arial"/>
            </a:endParaRPr>
          </a:p>
        </p:txBody>
      </p:sp>
      <p:sp>
        <p:nvSpPr>
          <p:cNvPr id="31" name="object 31"/>
          <p:cNvSpPr/>
          <p:nvPr/>
        </p:nvSpPr>
        <p:spPr>
          <a:xfrm>
            <a:off x="1127596" y="4497902"/>
            <a:ext cx="1805939" cy="770890"/>
          </a:xfrm>
          <a:custGeom>
            <a:avLst/>
            <a:gdLst/>
            <a:ahLst/>
            <a:cxnLst/>
            <a:rect l="l" t="t" r="r" b="b"/>
            <a:pathLst>
              <a:path w="1805939" h="770889">
                <a:moveTo>
                  <a:pt x="1803071" y="770512"/>
                </a:moveTo>
                <a:lnTo>
                  <a:pt x="0" y="5846"/>
                </a:lnTo>
                <a:lnTo>
                  <a:pt x="2479" y="0"/>
                </a:lnTo>
                <a:lnTo>
                  <a:pt x="1805551" y="764666"/>
                </a:lnTo>
                <a:lnTo>
                  <a:pt x="1803071" y="770512"/>
                </a:lnTo>
                <a:close/>
              </a:path>
            </a:pathLst>
          </a:custGeom>
          <a:solidFill>
            <a:srgbClr val="FF42A1"/>
          </a:solidFill>
        </p:spPr>
        <p:txBody>
          <a:bodyPr wrap="square" lIns="0" tIns="0" rIns="0" bIns="0" rtlCol="0"/>
          <a:lstStyle/>
          <a:p>
            <a:endParaRPr/>
          </a:p>
        </p:txBody>
      </p:sp>
      <p:sp>
        <p:nvSpPr>
          <p:cNvPr id="32" name="object 32"/>
          <p:cNvSpPr txBox="1"/>
          <p:nvPr/>
        </p:nvSpPr>
        <p:spPr>
          <a:xfrm>
            <a:off x="2906711" y="5142735"/>
            <a:ext cx="1781810" cy="329565"/>
          </a:xfrm>
          <a:prstGeom prst="rect">
            <a:avLst/>
          </a:prstGeom>
        </p:spPr>
        <p:txBody>
          <a:bodyPr vert="horz" wrap="square" lIns="0" tIns="12700" rIns="0" bIns="0" rtlCol="0">
            <a:spAutoFit/>
          </a:bodyPr>
          <a:lstStyle/>
          <a:p>
            <a:pPr marL="12700" marR="5080" indent="55244">
              <a:lnSpc>
                <a:spcPct val="124500"/>
              </a:lnSpc>
              <a:spcBef>
                <a:spcPts val="100"/>
              </a:spcBef>
            </a:pPr>
            <a:r>
              <a:rPr sz="800" i="1" dirty="0">
                <a:solidFill>
                  <a:srgbClr val="FF42A1"/>
                </a:solidFill>
                <a:latin typeface="Arial"/>
                <a:cs typeface="Arial"/>
              </a:rPr>
              <a:t>If</a:t>
            </a:r>
            <a:r>
              <a:rPr sz="800" i="1" spc="-15" dirty="0">
                <a:solidFill>
                  <a:srgbClr val="FF42A1"/>
                </a:solidFill>
                <a:latin typeface="Arial"/>
                <a:cs typeface="Arial"/>
              </a:rPr>
              <a:t> </a:t>
            </a:r>
            <a:r>
              <a:rPr sz="800" i="1" dirty="0">
                <a:solidFill>
                  <a:srgbClr val="FF42A1"/>
                </a:solidFill>
                <a:latin typeface="Arial"/>
                <a:cs typeface="Arial"/>
              </a:rPr>
              <a:t>they</a:t>
            </a:r>
            <a:r>
              <a:rPr sz="800" i="1" spc="-10" dirty="0">
                <a:solidFill>
                  <a:srgbClr val="FF42A1"/>
                </a:solidFill>
                <a:latin typeface="Arial"/>
                <a:cs typeface="Arial"/>
              </a:rPr>
              <a:t> are </a:t>
            </a:r>
            <a:r>
              <a:rPr sz="800" i="1" dirty="0">
                <a:solidFill>
                  <a:srgbClr val="FF42A1"/>
                </a:solidFill>
                <a:latin typeface="Arial"/>
                <a:cs typeface="Arial"/>
              </a:rPr>
              <a:t>‘yearning’</a:t>
            </a:r>
            <a:r>
              <a:rPr sz="800" i="1" spc="-10" dirty="0">
                <a:solidFill>
                  <a:srgbClr val="FF42A1"/>
                </a:solidFill>
                <a:latin typeface="Arial"/>
                <a:cs typeface="Arial"/>
              </a:rPr>
              <a:t> </a:t>
            </a:r>
            <a:r>
              <a:rPr sz="800" i="1" dirty="0">
                <a:solidFill>
                  <a:srgbClr val="FF42A1"/>
                </a:solidFill>
                <a:latin typeface="Arial"/>
                <a:cs typeface="Arial"/>
              </a:rPr>
              <a:t>for</a:t>
            </a:r>
            <a:r>
              <a:rPr sz="800" i="1" spc="-10" dirty="0">
                <a:solidFill>
                  <a:srgbClr val="FF42A1"/>
                </a:solidFill>
                <a:latin typeface="Arial"/>
                <a:cs typeface="Arial"/>
              </a:rPr>
              <a:t> </a:t>
            </a:r>
            <a:r>
              <a:rPr sz="800" i="1" dirty="0">
                <a:solidFill>
                  <a:srgbClr val="FF42A1"/>
                </a:solidFill>
                <a:latin typeface="Arial"/>
                <a:cs typeface="Arial"/>
              </a:rPr>
              <a:t>peace,</a:t>
            </a:r>
            <a:r>
              <a:rPr sz="800" i="1" spc="-10" dirty="0">
                <a:solidFill>
                  <a:srgbClr val="FF42A1"/>
                </a:solidFill>
                <a:latin typeface="Arial"/>
                <a:cs typeface="Arial"/>
              </a:rPr>
              <a:t> </a:t>
            </a:r>
            <a:r>
              <a:rPr sz="800" i="1" spc="-20" dirty="0">
                <a:solidFill>
                  <a:srgbClr val="FF42A1"/>
                </a:solidFill>
                <a:latin typeface="Arial"/>
                <a:cs typeface="Arial"/>
              </a:rPr>
              <a:t>what </a:t>
            </a:r>
            <a:r>
              <a:rPr sz="800" i="1" dirty="0">
                <a:solidFill>
                  <a:srgbClr val="FF42A1"/>
                </a:solidFill>
                <a:latin typeface="Arial"/>
                <a:cs typeface="Arial"/>
              </a:rPr>
              <a:t>does</a:t>
            </a:r>
            <a:r>
              <a:rPr sz="800" i="1" spc="-10" dirty="0">
                <a:solidFill>
                  <a:srgbClr val="FF42A1"/>
                </a:solidFill>
                <a:latin typeface="Arial"/>
                <a:cs typeface="Arial"/>
              </a:rPr>
              <a:t> </a:t>
            </a:r>
            <a:r>
              <a:rPr sz="800" i="1" dirty="0">
                <a:solidFill>
                  <a:srgbClr val="FF42A1"/>
                </a:solidFill>
                <a:latin typeface="Arial"/>
                <a:cs typeface="Arial"/>
              </a:rPr>
              <a:t>that</a:t>
            </a:r>
            <a:r>
              <a:rPr sz="800" i="1" spc="-10" dirty="0">
                <a:solidFill>
                  <a:srgbClr val="FF42A1"/>
                </a:solidFill>
                <a:latin typeface="Arial"/>
                <a:cs typeface="Arial"/>
              </a:rPr>
              <a:t> say </a:t>
            </a:r>
            <a:r>
              <a:rPr sz="800" i="1" dirty="0">
                <a:solidFill>
                  <a:srgbClr val="FF42A1"/>
                </a:solidFill>
                <a:latin typeface="Arial"/>
                <a:cs typeface="Arial"/>
              </a:rPr>
              <a:t>about</a:t>
            </a:r>
            <a:r>
              <a:rPr sz="800" i="1" spc="-10" dirty="0">
                <a:solidFill>
                  <a:srgbClr val="FF42A1"/>
                </a:solidFill>
                <a:latin typeface="Arial"/>
                <a:cs typeface="Arial"/>
              </a:rPr>
              <a:t> </a:t>
            </a:r>
            <a:r>
              <a:rPr sz="800" i="1" dirty="0">
                <a:solidFill>
                  <a:srgbClr val="FF42A1"/>
                </a:solidFill>
                <a:latin typeface="Arial"/>
                <a:cs typeface="Arial"/>
              </a:rPr>
              <a:t>their</a:t>
            </a:r>
            <a:r>
              <a:rPr sz="800" i="1" spc="-5" dirty="0">
                <a:solidFill>
                  <a:srgbClr val="FF42A1"/>
                </a:solidFill>
                <a:latin typeface="Arial"/>
                <a:cs typeface="Arial"/>
              </a:rPr>
              <a:t> </a:t>
            </a:r>
            <a:r>
              <a:rPr sz="800" i="1" dirty="0">
                <a:solidFill>
                  <a:srgbClr val="FF42A1"/>
                </a:solidFill>
                <a:latin typeface="Arial"/>
                <a:cs typeface="Arial"/>
              </a:rPr>
              <a:t>mental</a:t>
            </a:r>
            <a:r>
              <a:rPr sz="800" i="1" spc="-10" dirty="0">
                <a:solidFill>
                  <a:srgbClr val="FF42A1"/>
                </a:solidFill>
                <a:latin typeface="Arial"/>
                <a:cs typeface="Arial"/>
              </a:rPr>
              <a:t> state?</a:t>
            </a:r>
            <a:endParaRPr sz="800">
              <a:latin typeface="Arial"/>
              <a:cs typeface="Arial"/>
            </a:endParaRPr>
          </a:p>
        </p:txBody>
      </p:sp>
      <p:sp>
        <p:nvSpPr>
          <p:cNvPr id="33" name="object 33"/>
          <p:cNvSpPr/>
          <p:nvPr/>
        </p:nvSpPr>
        <p:spPr>
          <a:xfrm>
            <a:off x="521021" y="5205646"/>
            <a:ext cx="159385" cy="701040"/>
          </a:xfrm>
          <a:custGeom>
            <a:avLst/>
            <a:gdLst/>
            <a:ahLst/>
            <a:cxnLst/>
            <a:rect l="l" t="t" r="r" b="b"/>
            <a:pathLst>
              <a:path w="159384" h="701039">
                <a:moveTo>
                  <a:pt x="152564" y="700486"/>
                </a:moveTo>
                <a:lnTo>
                  <a:pt x="0" y="1353"/>
                </a:lnTo>
                <a:lnTo>
                  <a:pt x="6204" y="0"/>
                </a:lnTo>
                <a:lnTo>
                  <a:pt x="158768" y="699132"/>
                </a:lnTo>
                <a:lnTo>
                  <a:pt x="152564" y="700486"/>
                </a:lnTo>
                <a:close/>
              </a:path>
            </a:pathLst>
          </a:custGeom>
          <a:solidFill>
            <a:srgbClr val="FF42A1"/>
          </a:solidFill>
        </p:spPr>
        <p:txBody>
          <a:bodyPr wrap="square" lIns="0" tIns="0" rIns="0" bIns="0" rtlCol="0"/>
          <a:lstStyle/>
          <a:p>
            <a:endParaRPr/>
          </a:p>
        </p:txBody>
      </p:sp>
      <p:sp>
        <p:nvSpPr>
          <p:cNvPr id="34" name="object 34"/>
          <p:cNvSpPr txBox="1"/>
          <p:nvPr/>
        </p:nvSpPr>
        <p:spPr>
          <a:xfrm>
            <a:off x="325157" y="3344609"/>
            <a:ext cx="2458720" cy="2867025"/>
          </a:xfrm>
          <a:prstGeom prst="rect">
            <a:avLst/>
          </a:prstGeom>
        </p:spPr>
        <p:txBody>
          <a:bodyPr vert="horz" wrap="square" lIns="0" tIns="12700" rIns="0" bIns="0" rtlCol="0">
            <a:spAutoFit/>
          </a:bodyPr>
          <a:lstStyle/>
          <a:p>
            <a:pPr marL="12700" marR="361950">
              <a:lnSpc>
                <a:spcPct val="136400"/>
              </a:lnSpc>
              <a:spcBef>
                <a:spcPts val="100"/>
              </a:spcBef>
            </a:pPr>
            <a:r>
              <a:rPr sz="1100" spc="-100" dirty="0">
                <a:latin typeface="Arial MT"/>
                <a:cs typeface="Arial MT"/>
              </a:rPr>
              <a:t>Turmoil</a:t>
            </a:r>
            <a:r>
              <a:rPr sz="1100" spc="20" dirty="0">
                <a:latin typeface="Arial MT"/>
                <a:cs typeface="Arial MT"/>
              </a:rPr>
              <a:t> </a:t>
            </a:r>
            <a:r>
              <a:rPr sz="1100" spc="-100" dirty="0">
                <a:latin typeface="Arial MT"/>
                <a:cs typeface="Arial MT"/>
              </a:rPr>
              <a:t>covers</a:t>
            </a:r>
            <a:r>
              <a:rPr sz="1100" spc="15" dirty="0">
                <a:latin typeface="Arial MT"/>
                <a:cs typeface="Arial MT"/>
              </a:rPr>
              <a:t> </a:t>
            </a:r>
            <a:r>
              <a:rPr sz="1100" spc="-110" dirty="0">
                <a:latin typeface="Arial MT"/>
                <a:cs typeface="Arial MT"/>
              </a:rPr>
              <a:t>my</a:t>
            </a:r>
            <a:r>
              <a:rPr sz="1100" spc="20" dirty="0">
                <a:latin typeface="Arial MT"/>
                <a:cs typeface="Arial MT"/>
              </a:rPr>
              <a:t> </a:t>
            </a:r>
            <a:r>
              <a:rPr sz="1100" spc="-105" dirty="0">
                <a:latin typeface="Arial MT"/>
                <a:cs typeface="Arial MT"/>
              </a:rPr>
              <a:t>eyes</a:t>
            </a:r>
            <a:r>
              <a:rPr sz="1100" spc="20" dirty="0">
                <a:latin typeface="Arial MT"/>
                <a:cs typeface="Arial MT"/>
              </a:rPr>
              <a:t> </a:t>
            </a:r>
            <a:r>
              <a:rPr sz="1100" spc="-45" dirty="0">
                <a:latin typeface="Arial MT"/>
                <a:cs typeface="Arial MT"/>
              </a:rPr>
              <a:t>and</a:t>
            </a:r>
            <a:r>
              <a:rPr sz="1100" spc="20" dirty="0">
                <a:latin typeface="Arial MT"/>
                <a:cs typeface="Arial MT"/>
              </a:rPr>
              <a:t> </a:t>
            </a:r>
            <a:r>
              <a:rPr sz="1100" spc="-110" dirty="0">
                <a:latin typeface="Arial MT"/>
                <a:cs typeface="Arial MT"/>
              </a:rPr>
              <a:t>my</a:t>
            </a:r>
            <a:r>
              <a:rPr sz="1100" spc="20" dirty="0">
                <a:latin typeface="Arial MT"/>
                <a:cs typeface="Arial MT"/>
              </a:rPr>
              <a:t> </a:t>
            </a:r>
            <a:r>
              <a:rPr sz="1100" spc="-25" dirty="0">
                <a:latin typeface="Arial MT"/>
                <a:cs typeface="Arial MT"/>
              </a:rPr>
              <a:t>heart. </a:t>
            </a:r>
            <a:r>
              <a:rPr sz="1100" dirty="0">
                <a:latin typeface="Arial MT"/>
                <a:cs typeface="Arial MT"/>
              </a:rPr>
              <a:t>It</a:t>
            </a:r>
            <a:r>
              <a:rPr sz="1100" spc="-65" dirty="0">
                <a:latin typeface="Arial MT"/>
                <a:cs typeface="Arial MT"/>
              </a:rPr>
              <a:t> </a:t>
            </a:r>
            <a:r>
              <a:rPr sz="1100" spc="-75" dirty="0">
                <a:latin typeface="Arial MT"/>
                <a:cs typeface="Arial MT"/>
              </a:rPr>
              <a:t>never</a:t>
            </a:r>
            <a:r>
              <a:rPr sz="1100" spc="-5" dirty="0">
                <a:latin typeface="Arial MT"/>
                <a:cs typeface="Arial MT"/>
              </a:rPr>
              <a:t> </a:t>
            </a:r>
            <a:r>
              <a:rPr sz="1100" spc="-80" dirty="0">
                <a:latin typeface="Arial MT"/>
                <a:cs typeface="Arial MT"/>
              </a:rPr>
              <a:t>leaves</a:t>
            </a:r>
            <a:r>
              <a:rPr sz="1100" spc="-5" dirty="0">
                <a:latin typeface="Arial MT"/>
                <a:cs typeface="Arial MT"/>
              </a:rPr>
              <a:t> </a:t>
            </a:r>
            <a:r>
              <a:rPr sz="1100" spc="-130" dirty="0">
                <a:latin typeface="Arial MT"/>
                <a:cs typeface="Arial MT"/>
              </a:rPr>
              <a:t>me</a:t>
            </a:r>
            <a:r>
              <a:rPr sz="1100" spc="-5" dirty="0">
                <a:latin typeface="Arial MT"/>
                <a:cs typeface="Arial MT"/>
              </a:rPr>
              <a:t> </a:t>
            </a:r>
            <a:r>
              <a:rPr sz="1100" spc="-80" dirty="0">
                <a:latin typeface="Arial MT"/>
                <a:cs typeface="Arial MT"/>
              </a:rPr>
              <a:t>in</a:t>
            </a:r>
            <a:r>
              <a:rPr sz="1100" spc="-5" dirty="0">
                <a:latin typeface="Arial MT"/>
                <a:cs typeface="Arial MT"/>
              </a:rPr>
              <a:t> </a:t>
            </a:r>
            <a:r>
              <a:rPr sz="1100" dirty="0">
                <a:latin typeface="Arial MT"/>
                <a:cs typeface="Arial MT"/>
              </a:rPr>
              <a:t>day</a:t>
            </a:r>
            <a:r>
              <a:rPr sz="1100" spc="-15" dirty="0">
                <a:latin typeface="Arial MT"/>
                <a:cs typeface="Arial MT"/>
              </a:rPr>
              <a:t> </a:t>
            </a:r>
            <a:r>
              <a:rPr sz="1100" dirty="0">
                <a:latin typeface="Arial MT"/>
                <a:cs typeface="Arial MT"/>
              </a:rPr>
              <a:t>or</a:t>
            </a:r>
            <a:r>
              <a:rPr sz="1100" spc="-15" dirty="0">
                <a:latin typeface="Arial MT"/>
                <a:cs typeface="Arial MT"/>
              </a:rPr>
              <a:t> </a:t>
            </a:r>
            <a:r>
              <a:rPr sz="1100" spc="-20" dirty="0">
                <a:latin typeface="Arial MT"/>
                <a:cs typeface="Arial MT"/>
              </a:rPr>
              <a:t>dark.</a:t>
            </a:r>
            <a:endParaRPr sz="1100">
              <a:latin typeface="Arial MT"/>
              <a:cs typeface="Arial MT"/>
            </a:endParaRPr>
          </a:p>
          <a:p>
            <a:pPr marL="12700">
              <a:lnSpc>
                <a:spcPct val="100000"/>
              </a:lnSpc>
              <a:spcBef>
                <a:spcPts val="480"/>
              </a:spcBef>
            </a:pPr>
            <a:r>
              <a:rPr sz="1100" spc="-75" dirty="0">
                <a:latin typeface="Arial MT"/>
                <a:cs typeface="Arial MT"/>
              </a:rPr>
              <a:t>Combat</a:t>
            </a:r>
            <a:r>
              <a:rPr sz="1100" spc="5" dirty="0">
                <a:latin typeface="Arial MT"/>
                <a:cs typeface="Arial MT"/>
              </a:rPr>
              <a:t> </a:t>
            </a:r>
            <a:r>
              <a:rPr sz="1100" spc="-75" dirty="0">
                <a:latin typeface="Arial MT"/>
                <a:cs typeface="Arial MT"/>
              </a:rPr>
              <a:t>changed</a:t>
            </a:r>
            <a:r>
              <a:rPr sz="1100" spc="10" dirty="0">
                <a:latin typeface="Arial MT"/>
                <a:cs typeface="Arial MT"/>
              </a:rPr>
              <a:t> </a:t>
            </a:r>
            <a:r>
              <a:rPr sz="1100" spc="-130" dirty="0">
                <a:latin typeface="Arial MT"/>
                <a:cs typeface="Arial MT"/>
              </a:rPr>
              <a:t>me</a:t>
            </a:r>
            <a:r>
              <a:rPr sz="1100" spc="5" dirty="0">
                <a:latin typeface="Arial MT"/>
                <a:cs typeface="Arial MT"/>
              </a:rPr>
              <a:t> </a:t>
            </a:r>
            <a:r>
              <a:rPr sz="1100" spc="-10" dirty="0">
                <a:latin typeface="Arial MT"/>
                <a:cs typeface="Arial MT"/>
              </a:rPr>
              <a:t>to</a:t>
            </a:r>
            <a:r>
              <a:rPr sz="1100" spc="10" dirty="0">
                <a:latin typeface="Arial MT"/>
                <a:cs typeface="Arial MT"/>
              </a:rPr>
              <a:t> </a:t>
            </a:r>
            <a:r>
              <a:rPr sz="1100" spc="-95" dirty="0">
                <a:latin typeface="Arial MT"/>
                <a:cs typeface="Arial MT"/>
              </a:rPr>
              <a:t>this</a:t>
            </a:r>
            <a:r>
              <a:rPr sz="1100" spc="10" dirty="0">
                <a:latin typeface="Arial MT"/>
                <a:cs typeface="Arial MT"/>
              </a:rPr>
              <a:t> </a:t>
            </a:r>
            <a:r>
              <a:rPr sz="1100" spc="-20" dirty="0">
                <a:latin typeface="Arial MT"/>
                <a:cs typeface="Arial MT"/>
              </a:rPr>
              <a:t>way.</a:t>
            </a:r>
            <a:endParaRPr sz="1100">
              <a:latin typeface="Arial MT"/>
              <a:cs typeface="Arial MT"/>
            </a:endParaRPr>
          </a:p>
          <a:p>
            <a:pPr marL="12700" marR="5080">
              <a:lnSpc>
                <a:spcPct val="136400"/>
              </a:lnSpc>
            </a:pPr>
            <a:r>
              <a:rPr sz="1100" spc="-55" dirty="0">
                <a:latin typeface="Arial MT"/>
                <a:cs typeface="Arial MT"/>
              </a:rPr>
              <a:t>Hate</a:t>
            </a:r>
            <a:r>
              <a:rPr sz="1100" spc="-20" dirty="0">
                <a:latin typeface="Arial MT"/>
                <a:cs typeface="Arial MT"/>
              </a:rPr>
              <a:t> </a:t>
            </a:r>
            <a:r>
              <a:rPr sz="1100" spc="-45" dirty="0">
                <a:latin typeface="Arial MT"/>
                <a:cs typeface="Arial MT"/>
              </a:rPr>
              <a:t>and</a:t>
            </a:r>
            <a:r>
              <a:rPr sz="1100" spc="-30" dirty="0">
                <a:latin typeface="Arial MT"/>
                <a:cs typeface="Arial MT"/>
              </a:rPr>
              <a:t> </a:t>
            </a:r>
            <a:r>
              <a:rPr sz="1100" spc="-45" dirty="0">
                <a:latin typeface="Arial MT"/>
                <a:cs typeface="Arial MT"/>
              </a:rPr>
              <a:t>death</a:t>
            </a:r>
            <a:r>
              <a:rPr sz="1100" spc="-30" dirty="0">
                <a:latin typeface="Arial MT"/>
                <a:cs typeface="Arial MT"/>
              </a:rPr>
              <a:t> </a:t>
            </a:r>
            <a:r>
              <a:rPr sz="1100" spc="-135" dirty="0">
                <a:latin typeface="Arial MT"/>
                <a:cs typeface="Arial MT"/>
              </a:rPr>
              <a:t>seem</a:t>
            </a:r>
            <a:r>
              <a:rPr sz="1100" spc="-5" dirty="0">
                <a:latin typeface="Arial MT"/>
                <a:cs typeface="Arial MT"/>
              </a:rPr>
              <a:t> </a:t>
            </a:r>
            <a:r>
              <a:rPr sz="1100" spc="-10" dirty="0">
                <a:latin typeface="Arial MT"/>
                <a:cs typeface="Arial MT"/>
              </a:rPr>
              <a:t>to</a:t>
            </a:r>
            <a:r>
              <a:rPr sz="1100" spc="-25" dirty="0">
                <a:latin typeface="Arial MT"/>
                <a:cs typeface="Arial MT"/>
              </a:rPr>
              <a:t> </a:t>
            </a:r>
            <a:r>
              <a:rPr sz="1100" spc="-10" dirty="0">
                <a:latin typeface="Arial MT"/>
                <a:cs typeface="Arial MT"/>
              </a:rPr>
              <a:t>be</a:t>
            </a:r>
            <a:r>
              <a:rPr sz="1100" spc="-20" dirty="0">
                <a:latin typeface="Arial MT"/>
                <a:cs typeface="Arial MT"/>
              </a:rPr>
              <a:t> </a:t>
            </a:r>
            <a:r>
              <a:rPr sz="1100" spc="-55" dirty="0">
                <a:latin typeface="Arial MT"/>
                <a:cs typeface="Arial MT"/>
              </a:rPr>
              <a:t>with</a:t>
            </a:r>
            <a:r>
              <a:rPr sz="1100" spc="-20" dirty="0">
                <a:latin typeface="Arial MT"/>
                <a:cs typeface="Arial MT"/>
              </a:rPr>
              <a:t> </a:t>
            </a:r>
            <a:r>
              <a:rPr sz="1100" spc="-130" dirty="0">
                <a:latin typeface="Arial MT"/>
                <a:cs typeface="Arial MT"/>
              </a:rPr>
              <a:t>me</a:t>
            </a:r>
            <a:r>
              <a:rPr sz="1100" spc="-5" dirty="0">
                <a:latin typeface="Arial MT"/>
                <a:cs typeface="Arial MT"/>
              </a:rPr>
              <a:t> </a:t>
            </a:r>
            <a:r>
              <a:rPr sz="1100" spc="-10" dirty="0">
                <a:latin typeface="Arial MT"/>
                <a:cs typeface="Arial MT"/>
              </a:rPr>
              <a:t>to</a:t>
            </a:r>
            <a:r>
              <a:rPr sz="1100" spc="-15" dirty="0">
                <a:latin typeface="Arial MT"/>
                <a:cs typeface="Arial MT"/>
              </a:rPr>
              <a:t> </a:t>
            </a:r>
            <a:r>
              <a:rPr sz="1100" spc="-50" dirty="0">
                <a:latin typeface="Arial MT"/>
                <a:cs typeface="Arial MT"/>
              </a:rPr>
              <a:t>stay. </a:t>
            </a:r>
            <a:r>
              <a:rPr sz="1100" dirty="0">
                <a:latin typeface="Arial MT"/>
                <a:cs typeface="Arial MT"/>
              </a:rPr>
              <a:t>I</a:t>
            </a:r>
            <a:r>
              <a:rPr sz="1100" spc="-60" dirty="0">
                <a:latin typeface="Arial MT"/>
                <a:cs typeface="Arial MT"/>
              </a:rPr>
              <a:t> </a:t>
            </a:r>
            <a:r>
              <a:rPr sz="1100" spc="-35" dirty="0">
                <a:latin typeface="Arial MT"/>
                <a:cs typeface="Arial MT"/>
              </a:rPr>
              <a:t>yearn</a:t>
            </a:r>
            <a:r>
              <a:rPr sz="1100" spc="-25" dirty="0">
                <a:latin typeface="Arial MT"/>
                <a:cs typeface="Arial MT"/>
              </a:rPr>
              <a:t> </a:t>
            </a:r>
            <a:r>
              <a:rPr sz="1100" dirty="0">
                <a:latin typeface="Arial MT"/>
                <a:cs typeface="Arial MT"/>
              </a:rPr>
              <a:t>for</a:t>
            </a:r>
            <a:r>
              <a:rPr sz="1100" spc="-25" dirty="0">
                <a:latin typeface="Arial MT"/>
                <a:cs typeface="Arial MT"/>
              </a:rPr>
              <a:t> </a:t>
            </a:r>
            <a:r>
              <a:rPr sz="1100" spc="-60" dirty="0">
                <a:latin typeface="Arial MT"/>
                <a:cs typeface="Arial MT"/>
              </a:rPr>
              <a:t>peace</a:t>
            </a:r>
            <a:r>
              <a:rPr sz="1100" spc="-15" dirty="0">
                <a:latin typeface="Arial MT"/>
                <a:cs typeface="Arial MT"/>
              </a:rPr>
              <a:t> </a:t>
            </a:r>
            <a:r>
              <a:rPr sz="1100" dirty="0">
                <a:latin typeface="Arial MT"/>
                <a:cs typeface="Arial MT"/>
              </a:rPr>
              <a:t>for</a:t>
            </a:r>
            <a:r>
              <a:rPr sz="1100" spc="-25" dirty="0">
                <a:latin typeface="Arial MT"/>
                <a:cs typeface="Arial MT"/>
              </a:rPr>
              <a:t> </a:t>
            </a:r>
            <a:r>
              <a:rPr sz="1100" spc="-90" dirty="0">
                <a:latin typeface="Arial MT"/>
                <a:cs typeface="Arial MT"/>
              </a:rPr>
              <a:t>just</a:t>
            </a:r>
            <a:r>
              <a:rPr sz="1100" spc="-5" dirty="0">
                <a:latin typeface="Arial MT"/>
                <a:cs typeface="Arial MT"/>
              </a:rPr>
              <a:t> </a:t>
            </a:r>
            <a:r>
              <a:rPr sz="1100" dirty="0">
                <a:latin typeface="Arial MT"/>
                <a:cs typeface="Arial MT"/>
              </a:rPr>
              <a:t>a</a:t>
            </a:r>
            <a:r>
              <a:rPr sz="1100" spc="-25" dirty="0">
                <a:latin typeface="Arial MT"/>
                <a:cs typeface="Arial MT"/>
              </a:rPr>
              <a:t> </a:t>
            </a:r>
            <a:r>
              <a:rPr sz="1100" spc="-10" dirty="0">
                <a:latin typeface="Arial MT"/>
                <a:cs typeface="Arial MT"/>
              </a:rPr>
              <a:t>little</a:t>
            </a:r>
            <a:r>
              <a:rPr sz="1100" spc="-25" dirty="0">
                <a:latin typeface="Arial MT"/>
                <a:cs typeface="Arial MT"/>
              </a:rPr>
              <a:t> </a:t>
            </a:r>
            <a:r>
              <a:rPr sz="1100" spc="-20" dirty="0">
                <a:latin typeface="Arial MT"/>
                <a:cs typeface="Arial MT"/>
              </a:rPr>
              <a:t>while</a:t>
            </a:r>
            <a:endParaRPr sz="1100">
              <a:latin typeface="Arial MT"/>
              <a:cs typeface="Arial MT"/>
            </a:endParaRPr>
          </a:p>
          <a:p>
            <a:pPr marL="12700" marR="378460">
              <a:lnSpc>
                <a:spcPct val="136400"/>
              </a:lnSpc>
            </a:pPr>
            <a:r>
              <a:rPr sz="1100" spc="-185" dirty="0">
                <a:latin typeface="Arial MT"/>
                <a:cs typeface="Arial MT"/>
              </a:rPr>
              <a:t>To</a:t>
            </a:r>
            <a:r>
              <a:rPr sz="1100" spc="-5" dirty="0">
                <a:latin typeface="Arial MT"/>
                <a:cs typeface="Arial MT"/>
              </a:rPr>
              <a:t> </a:t>
            </a:r>
            <a:r>
              <a:rPr sz="1100" dirty="0">
                <a:latin typeface="Arial MT"/>
                <a:cs typeface="Arial MT"/>
              </a:rPr>
              <a:t>free</a:t>
            </a:r>
            <a:r>
              <a:rPr sz="1100" spc="-30" dirty="0">
                <a:latin typeface="Arial MT"/>
                <a:cs typeface="Arial MT"/>
              </a:rPr>
              <a:t> </a:t>
            </a:r>
            <a:r>
              <a:rPr sz="1100" spc="-110" dirty="0">
                <a:latin typeface="Arial MT"/>
                <a:cs typeface="Arial MT"/>
              </a:rPr>
              <a:t>my</a:t>
            </a:r>
            <a:r>
              <a:rPr sz="1100" spc="-5" dirty="0">
                <a:latin typeface="Arial MT"/>
                <a:cs typeface="Arial MT"/>
              </a:rPr>
              <a:t> </a:t>
            </a:r>
            <a:r>
              <a:rPr sz="1100" spc="-105" dirty="0">
                <a:latin typeface="Arial MT"/>
                <a:cs typeface="Arial MT"/>
              </a:rPr>
              <a:t>soul</a:t>
            </a:r>
            <a:r>
              <a:rPr sz="1100" spc="-5" dirty="0">
                <a:latin typeface="Arial MT"/>
                <a:cs typeface="Arial MT"/>
              </a:rPr>
              <a:t> </a:t>
            </a:r>
            <a:r>
              <a:rPr sz="1100" spc="-50" dirty="0">
                <a:latin typeface="Arial MT"/>
                <a:cs typeface="Arial MT"/>
              </a:rPr>
              <a:t>from</a:t>
            </a:r>
            <a:r>
              <a:rPr sz="1100" spc="-15" dirty="0">
                <a:latin typeface="Arial MT"/>
                <a:cs typeface="Arial MT"/>
              </a:rPr>
              <a:t> </a:t>
            </a:r>
            <a:r>
              <a:rPr sz="1100" spc="-35" dirty="0">
                <a:latin typeface="Arial MT"/>
                <a:cs typeface="Arial MT"/>
              </a:rPr>
              <a:t>further</a:t>
            </a:r>
            <a:r>
              <a:rPr sz="1100" spc="-10" dirty="0">
                <a:latin typeface="Arial MT"/>
                <a:cs typeface="Arial MT"/>
              </a:rPr>
              <a:t> trial.</a:t>
            </a:r>
            <a:r>
              <a:rPr sz="1100" spc="500" dirty="0">
                <a:latin typeface="Arial MT"/>
                <a:cs typeface="Arial MT"/>
              </a:rPr>
              <a:t> </a:t>
            </a:r>
            <a:r>
              <a:rPr sz="1100" spc="-140" dirty="0">
                <a:latin typeface="Arial MT"/>
                <a:cs typeface="Arial MT"/>
              </a:rPr>
              <a:t>The</a:t>
            </a:r>
            <a:r>
              <a:rPr sz="1100" spc="5" dirty="0">
                <a:latin typeface="Arial MT"/>
                <a:cs typeface="Arial MT"/>
              </a:rPr>
              <a:t> </a:t>
            </a:r>
            <a:r>
              <a:rPr sz="1100" spc="-70" dirty="0">
                <a:latin typeface="Arial MT"/>
                <a:cs typeface="Arial MT"/>
              </a:rPr>
              <a:t>faces</a:t>
            </a:r>
            <a:r>
              <a:rPr sz="1100" spc="10" dirty="0">
                <a:latin typeface="Arial MT"/>
                <a:cs typeface="Arial MT"/>
              </a:rPr>
              <a:t> </a:t>
            </a:r>
            <a:r>
              <a:rPr sz="1100" dirty="0">
                <a:latin typeface="Arial MT"/>
                <a:cs typeface="Arial MT"/>
              </a:rPr>
              <a:t>of</a:t>
            </a:r>
            <a:r>
              <a:rPr sz="1100" spc="45" dirty="0">
                <a:latin typeface="Arial MT"/>
                <a:cs typeface="Arial MT"/>
              </a:rPr>
              <a:t> </a:t>
            </a:r>
            <a:r>
              <a:rPr sz="1100" spc="-45" dirty="0">
                <a:latin typeface="Arial MT"/>
                <a:cs typeface="Arial MT"/>
              </a:rPr>
              <a:t>death</a:t>
            </a:r>
            <a:r>
              <a:rPr sz="1100" spc="10" dirty="0">
                <a:latin typeface="Arial MT"/>
                <a:cs typeface="Arial MT"/>
              </a:rPr>
              <a:t> </a:t>
            </a:r>
            <a:r>
              <a:rPr sz="1100" spc="-90" dirty="0">
                <a:latin typeface="Arial MT"/>
                <a:cs typeface="Arial MT"/>
              </a:rPr>
              <a:t>haunt</a:t>
            </a:r>
            <a:r>
              <a:rPr sz="1100" spc="10" dirty="0">
                <a:latin typeface="Arial MT"/>
                <a:cs typeface="Arial MT"/>
              </a:rPr>
              <a:t> </a:t>
            </a:r>
            <a:r>
              <a:rPr sz="1100" spc="-110" dirty="0">
                <a:latin typeface="Arial MT"/>
                <a:cs typeface="Arial MT"/>
              </a:rPr>
              <a:t>my</a:t>
            </a:r>
            <a:r>
              <a:rPr sz="1100" spc="10" dirty="0">
                <a:latin typeface="Arial MT"/>
                <a:cs typeface="Arial MT"/>
              </a:rPr>
              <a:t> </a:t>
            </a:r>
            <a:r>
              <a:rPr sz="1100" spc="-65" dirty="0">
                <a:latin typeface="Arial MT"/>
                <a:cs typeface="Arial MT"/>
              </a:rPr>
              <a:t>dreams.</a:t>
            </a:r>
            <a:endParaRPr sz="1100">
              <a:latin typeface="Arial MT"/>
              <a:cs typeface="Arial MT"/>
            </a:endParaRPr>
          </a:p>
          <a:p>
            <a:pPr marL="12700" marR="224154">
              <a:lnSpc>
                <a:spcPct val="136400"/>
              </a:lnSpc>
            </a:pPr>
            <a:r>
              <a:rPr sz="1100" dirty="0">
                <a:latin typeface="Arial MT"/>
                <a:cs typeface="Arial MT"/>
              </a:rPr>
              <a:t>I</a:t>
            </a:r>
            <a:r>
              <a:rPr sz="1100" spc="-40" dirty="0">
                <a:latin typeface="Arial MT"/>
                <a:cs typeface="Arial MT"/>
              </a:rPr>
              <a:t> </a:t>
            </a:r>
            <a:r>
              <a:rPr sz="1100" dirty="0">
                <a:latin typeface="Arial MT"/>
                <a:cs typeface="Arial MT"/>
              </a:rPr>
              <a:t>pray</a:t>
            </a:r>
            <a:r>
              <a:rPr sz="1100" spc="-20" dirty="0">
                <a:latin typeface="Arial MT"/>
                <a:cs typeface="Arial MT"/>
              </a:rPr>
              <a:t> </a:t>
            </a:r>
            <a:r>
              <a:rPr sz="1100" dirty="0">
                <a:latin typeface="Arial MT"/>
                <a:cs typeface="Arial MT"/>
              </a:rPr>
              <a:t>for</a:t>
            </a:r>
            <a:r>
              <a:rPr sz="1100" spc="-20" dirty="0">
                <a:latin typeface="Arial MT"/>
                <a:cs typeface="Arial MT"/>
              </a:rPr>
              <a:t> </a:t>
            </a:r>
            <a:r>
              <a:rPr sz="1100" spc="-60" dirty="0">
                <a:latin typeface="Arial MT"/>
                <a:cs typeface="Arial MT"/>
              </a:rPr>
              <a:t>peace</a:t>
            </a:r>
            <a:r>
              <a:rPr sz="1100" spc="-15" dirty="0">
                <a:latin typeface="Arial MT"/>
                <a:cs typeface="Arial MT"/>
              </a:rPr>
              <a:t> </a:t>
            </a:r>
            <a:r>
              <a:rPr sz="1100" spc="-50" dirty="0">
                <a:latin typeface="Arial MT"/>
                <a:cs typeface="Arial MT"/>
              </a:rPr>
              <a:t>from</a:t>
            </a:r>
            <a:r>
              <a:rPr sz="1100" spc="-20" dirty="0">
                <a:latin typeface="Arial MT"/>
                <a:cs typeface="Arial MT"/>
              </a:rPr>
              <a:t> </a:t>
            </a:r>
            <a:r>
              <a:rPr sz="1100" dirty="0">
                <a:latin typeface="Arial MT"/>
                <a:cs typeface="Arial MT"/>
              </a:rPr>
              <a:t>all</a:t>
            </a:r>
            <a:r>
              <a:rPr sz="1100" spc="-20" dirty="0">
                <a:latin typeface="Arial MT"/>
                <a:cs typeface="Arial MT"/>
              </a:rPr>
              <a:t> </a:t>
            </a:r>
            <a:r>
              <a:rPr sz="1100" spc="-100" dirty="0">
                <a:latin typeface="Arial MT"/>
                <a:cs typeface="Arial MT"/>
              </a:rPr>
              <a:t>these</a:t>
            </a:r>
            <a:r>
              <a:rPr sz="1100" spc="-5" dirty="0">
                <a:latin typeface="Arial MT"/>
                <a:cs typeface="Arial MT"/>
              </a:rPr>
              <a:t> </a:t>
            </a:r>
            <a:r>
              <a:rPr sz="1100" spc="-10" dirty="0">
                <a:latin typeface="Arial MT"/>
                <a:cs typeface="Arial MT"/>
              </a:rPr>
              <a:t>things. </a:t>
            </a:r>
            <a:r>
              <a:rPr sz="1100" spc="-25" dirty="0">
                <a:latin typeface="Arial MT"/>
                <a:cs typeface="Arial MT"/>
              </a:rPr>
              <a:t>God,</a:t>
            </a:r>
            <a:r>
              <a:rPr sz="1100" spc="-15" dirty="0">
                <a:latin typeface="Arial MT"/>
                <a:cs typeface="Arial MT"/>
              </a:rPr>
              <a:t> </a:t>
            </a:r>
            <a:r>
              <a:rPr sz="1100" spc="-35" dirty="0">
                <a:latin typeface="Arial MT"/>
                <a:cs typeface="Arial MT"/>
              </a:rPr>
              <a:t>take</a:t>
            </a:r>
            <a:r>
              <a:rPr sz="1100" spc="-5" dirty="0">
                <a:latin typeface="Arial MT"/>
                <a:cs typeface="Arial MT"/>
              </a:rPr>
              <a:t> </a:t>
            </a:r>
            <a:r>
              <a:rPr sz="1100" spc="-130" dirty="0">
                <a:latin typeface="Arial MT"/>
                <a:cs typeface="Arial MT"/>
              </a:rPr>
              <a:t>me</a:t>
            </a:r>
            <a:r>
              <a:rPr sz="1100" spc="-5" dirty="0">
                <a:latin typeface="Arial MT"/>
                <a:cs typeface="Arial MT"/>
              </a:rPr>
              <a:t> </a:t>
            </a:r>
            <a:r>
              <a:rPr sz="1100" spc="-110" dirty="0">
                <a:latin typeface="Arial MT"/>
                <a:cs typeface="Arial MT"/>
              </a:rPr>
              <a:t>home</a:t>
            </a:r>
            <a:r>
              <a:rPr sz="1100" spc="-5" dirty="0">
                <a:latin typeface="Arial MT"/>
                <a:cs typeface="Arial MT"/>
              </a:rPr>
              <a:t> </a:t>
            </a:r>
            <a:r>
              <a:rPr sz="1100" dirty="0">
                <a:latin typeface="Arial MT"/>
                <a:cs typeface="Arial MT"/>
              </a:rPr>
              <a:t>if</a:t>
            </a:r>
            <a:r>
              <a:rPr sz="1100" spc="30" dirty="0">
                <a:latin typeface="Arial MT"/>
                <a:cs typeface="Arial MT"/>
              </a:rPr>
              <a:t> </a:t>
            </a:r>
            <a:r>
              <a:rPr sz="1100" dirty="0">
                <a:latin typeface="Arial MT"/>
                <a:cs typeface="Arial MT"/>
              </a:rPr>
              <a:t>it</a:t>
            </a:r>
            <a:r>
              <a:rPr sz="1100" spc="-10" dirty="0">
                <a:latin typeface="Arial MT"/>
                <a:cs typeface="Arial MT"/>
              </a:rPr>
              <a:t> </a:t>
            </a:r>
            <a:r>
              <a:rPr sz="1100" spc="-100" dirty="0">
                <a:latin typeface="Arial MT"/>
                <a:cs typeface="Arial MT"/>
              </a:rPr>
              <a:t>is</a:t>
            </a:r>
            <a:r>
              <a:rPr sz="1100" spc="-5" dirty="0">
                <a:latin typeface="Arial MT"/>
                <a:cs typeface="Arial MT"/>
              </a:rPr>
              <a:t> </a:t>
            </a:r>
            <a:r>
              <a:rPr sz="1100" spc="-65" dirty="0">
                <a:latin typeface="Arial MT"/>
                <a:cs typeface="Arial MT"/>
              </a:rPr>
              <a:t>the</a:t>
            </a:r>
            <a:r>
              <a:rPr sz="1100" spc="-5" dirty="0">
                <a:latin typeface="Arial MT"/>
                <a:cs typeface="Arial MT"/>
              </a:rPr>
              <a:t> </a:t>
            </a:r>
            <a:r>
              <a:rPr sz="1100" spc="-55" dirty="0">
                <a:latin typeface="Arial MT"/>
                <a:cs typeface="Arial MT"/>
              </a:rPr>
              <a:t>only</a:t>
            </a:r>
            <a:r>
              <a:rPr sz="1100" spc="-5" dirty="0">
                <a:latin typeface="Arial MT"/>
                <a:cs typeface="Arial MT"/>
              </a:rPr>
              <a:t> </a:t>
            </a:r>
            <a:r>
              <a:rPr sz="1100" spc="-50" dirty="0">
                <a:latin typeface="Arial MT"/>
                <a:cs typeface="Arial MT"/>
              </a:rPr>
              <a:t>way. </a:t>
            </a:r>
            <a:r>
              <a:rPr sz="1100" spc="-95" dirty="0">
                <a:latin typeface="Arial MT"/>
                <a:cs typeface="Arial MT"/>
              </a:rPr>
              <a:t>Please</a:t>
            </a:r>
            <a:r>
              <a:rPr sz="1100" dirty="0">
                <a:latin typeface="Arial MT"/>
                <a:cs typeface="Arial MT"/>
              </a:rPr>
              <a:t> </a:t>
            </a:r>
            <a:r>
              <a:rPr sz="1100" spc="-45" dirty="0">
                <a:latin typeface="Arial MT"/>
                <a:cs typeface="Arial MT"/>
              </a:rPr>
              <a:t>give</a:t>
            </a:r>
            <a:r>
              <a:rPr sz="1100" spc="5" dirty="0">
                <a:latin typeface="Arial MT"/>
                <a:cs typeface="Arial MT"/>
              </a:rPr>
              <a:t> </a:t>
            </a:r>
            <a:r>
              <a:rPr sz="1100" spc="-60" dirty="0">
                <a:latin typeface="Arial MT"/>
                <a:cs typeface="Arial MT"/>
              </a:rPr>
              <a:t>peace</a:t>
            </a:r>
            <a:r>
              <a:rPr sz="1100" spc="5" dirty="0">
                <a:latin typeface="Arial MT"/>
                <a:cs typeface="Arial MT"/>
              </a:rPr>
              <a:t> </a:t>
            </a:r>
            <a:r>
              <a:rPr sz="1100" dirty="0">
                <a:latin typeface="Arial MT"/>
                <a:cs typeface="Arial MT"/>
              </a:rPr>
              <a:t>for</a:t>
            </a:r>
            <a:r>
              <a:rPr sz="1100" spc="5" dirty="0">
                <a:latin typeface="Arial MT"/>
                <a:cs typeface="Arial MT"/>
              </a:rPr>
              <a:t> </a:t>
            </a:r>
            <a:r>
              <a:rPr sz="1100" spc="-90" dirty="0">
                <a:latin typeface="Arial MT"/>
                <a:cs typeface="Arial MT"/>
              </a:rPr>
              <a:t>just</a:t>
            </a:r>
            <a:r>
              <a:rPr sz="1100" spc="5" dirty="0">
                <a:latin typeface="Arial MT"/>
                <a:cs typeface="Arial MT"/>
              </a:rPr>
              <a:t> </a:t>
            </a:r>
            <a:r>
              <a:rPr sz="1100" dirty="0">
                <a:latin typeface="Arial MT"/>
                <a:cs typeface="Arial MT"/>
              </a:rPr>
              <a:t>a </a:t>
            </a:r>
            <a:r>
              <a:rPr sz="1100" spc="-20" dirty="0">
                <a:latin typeface="Arial MT"/>
                <a:cs typeface="Arial MT"/>
              </a:rPr>
              <a:t>day.</a:t>
            </a:r>
            <a:endParaRPr sz="1100">
              <a:latin typeface="Arial MT"/>
              <a:cs typeface="Arial MT"/>
            </a:endParaRPr>
          </a:p>
          <a:p>
            <a:pPr marL="240665" marR="587375" algn="ctr">
              <a:lnSpc>
                <a:spcPct val="124500"/>
              </a:lnSpc>
              <a:spcBef>
                <a:spcPts val="780"/>
              </a:spcBef>
            </a:pPr>
            <a:r>
              <a:rPr sz="800" i="1" dirty="0">
                <a:solidFill>
                  <a:srgbClr val="FF42A1"/>
                </a:solidFill>
                <a:latin typeface="Arial"/>
                <a:cs typeface="Arial"/>
              </a:rPr>
              <a:t>How</a:t>
            </a:r>
            <a:r>
              <a:rPr sz="800" i="1" spc="-5" dirty="0">
                <a:solidFill>
                  <a:srgbClr val="FF42A1"/>
                </a:solidFill>
                <a:latin typeface="Arial"/>
                <a:cs typeface="Arial"/>
              </a:rPr>
              <a:t> </a:t>
            </a:r>
            <a:r>
              <a:rPr sz="800" i="1" dirty="0">
                <a:solidFill>
                  <a:srgbClr val="FF42A1"/>
                </a:solidFill>
                <a:latin typeface="Arial"/>
                <a:cs typeface="Arial"/>
              </a:rPr>
              <a:t>does</a:t>
            </a:r>
            <a:r>
              <a:rPr sz="800" i="1" spc="-5" dirty="0">
                <a:solidFill>
                  <a:srgbClr val="FF42A1"/>
                </a:solidFill>
                <a:latin typeface="Arial"/>
                <a:cs typeface="Arial"/>
              </a:rPr>
              <a:t> </a:t>
            </a:r>
            <a:r>
              <a:rPr sz="800" i="1" dirty="0">
                <a:solidFill>
                  <a:srgbClr val="FF42A1"/>
                </a:solidFill>
                <a:latin typeface="Arial"/>
                <a:cs typeface="Arial"/>
              </a:rPr>
              <a:t>this</a:t>
            </a:r>
            <a:r>
              <a:rPr sz="800" i="1" spc="-5" dirty="0">
                <a:solidFill>
                  <a:srgbClr val="FF42A1"/>
                </a:solidFill>
                <a:latin typeface="Arial"/>
                <a:cs typeface="Arial"/>
              </a:rPr>
              <a:t> </a:t>
            </a:r>
            <a:r>
              <a:rPr sz="800" i="1" dirty="0">
                <a:solidFill>
                  <a:srgbClr val="FF42A1"/>
                </a:solidFill>
                <a:latin typeface="Arial"/>
                <a:cs typeface="Arial"/>
              </a:rPr>
              <a:t>influence</a:t>
            </a:r>
            <a:r>
              <a:rPr sz="800" i="1" spc="-5" dirty="0">
                <a:solidFill>
                  <a:srgbClr val="FF42A1"/>
                </a:solidFill>
                <a:latin typeface="Arial"/>
                <a:cs typeface="Arial"/>
              </a:rPr>
              <a:t> </a:t>
            </a:r>
            <a:r>
              <a:rPr sz="800" i="1" spc="-25" dirty="0">
                <a:solidFill>
                  <a:srgbClr val="FF42A1"/>
                </a:solidFill>
                <a:latin typeface="Arial"/>
                <a:cs typeface="Arial"/>
              </a:rPr>
              <a:t>our</a:t>
            </a:r>
            <a:r>
              <a:rPr sz="800" i="1" dirty="0">
                <a:solidFill>
                  <a:srgbClr val="FF42A1"/>
                </a:solidFill>
                <a:latin typeface="Arial"/>
                <a:cs typeface="Arial"/>
              </a:rPr>
              <a:t> understanding</a:t>
            </a:r>
            <a:r>
              <a:rPr sz="800" i="1" spc="5" dirty="0">
                <a:solidFill>
                  <a:srgbClr val="FF42A1"/>
                </a:solidFill>
                <a:latin typeface="Arial"/>
                <a:cs typeface="Arial"/>
              </a:rPr>
              <a:t> </a:t>
            </a:r>
            <a:r>
              <a:rPr sz="800" i="1" dirty="0">
                <a:solidFill>
                  <a:srgbClr val="FF42A1"/>
                </a:solidFill>
                <a:latin typeface="Arial"/>
                <a:cs typeface="Arial"/>
              </a:rPr>
              <a:t>of</a:t>
            </a:r>
            <a:r>
              <a:rPr sz="800" i="1" spc="5" dirty="0">
                <a:solidFill>
                  <a:srgbClr val="FF42A1"/>
                </a:solidFill>
                <a:latin typeface="Arial"/>
                <a:cs typeface="Arial"/>
              </a:rPr>
              <a:t> </a:t>
            </a:r>
            <a:r>
              <a:rPr sz="800" i="1" dirty="0">
                <a:solidFill>
                  <a:srgbClr val="FF42A1"/>
                </a:solidFill>
                <a:latin typeface="Arial"/>
                <a:cs typeface="Arial"/>
              </a:rPr>
              <a:t>their</a:t>
            </a:r>
            <a:r>
              <a:rPr sz="800" i="1" spc="10" dirty="0">
                <a:solidFill>
                  <a:srgbClr val="FF42A1"/>
                </a:solidFill>
                <a:latin typeface="Arial"/>
                <a:cs typeface="Arial"/>
              </a:rPr>
              <a:t> </a:t>
            </a:r>
            <a:r>
              <a:rPr sz="800" i="1" spc="-10" dirty="0">
                <a:solidFill>
                  <a:srgbClr val="FF42A1"/>
                </a:solidFill>
                <a:latin typeface="Arial"/>
                <a:cs typeface="Arial"/>
              </a:rPr>
              <a:t>experiences? </a:t>
            </a:r>
            <a:r>
              <a:rPr sz="800" i="1" dirty="0">
                <a:solidFill>
                  <a:srgbClr val="FF42A1"/>
                </a:solidFill>
                <a:latin typeface="Arial"/>
                <a:cs typeface="Arial"/>
              </a:rPr>
              <a:t>Why</a:t>
            </a:r>
            <a:r>
              <a:rPr sz="800" i="1" spc="-5" dirty="0">
                <a:solidFill>
                  <a:srgbClr val="FF42A1"/>
                </a:solidFill>
                <a:latin typeface="Arial"/>
                <a:cs typeface="Arial"/>
              </a:rPr>
              <a:t> </a:t>
            </a:r>
            <a:r>
              <a:rPr sz="800" i="1" dirty="0">
                <a:solidFill>
                  <a:srgbClr val="FF42A1"/>
                </a:solidFill>
                <a:latin typeface="Arial"/>
                <a:cs typeface="Arial"/>
              </a:rPr>
              <a:t>do</a:t>
            </a:r>
            <a:r>
              <a:rPr sz="800" i="1" spc="-5" dirty="0">
                <a:solidFill>
                  <a:srgbClr val="FF42A1"/>
                </a:solidFill>
                <a:latin typeface="Arial"/>
                <a:cs typeface="Arial"/>
              </a:rPr>
              <a:t> </a:t>
            </a:r>
            <a:r>
              <a:rPr sz="800" i="1" dirty="0">
                <a:solidFill>
                  <a:srgbClr val="FF42A1"/>
                </a:solidFill>
                <a:latin typeface="Arial"/>
                <a:cs typeface="Arial"/>
              </a:rPr>
              <a:t>some</a:t>
            </a:r>
            <a:r>
              <a:rPr sz="800" i="1" spc="-5" dirty="0">
                <a:solidFill>
                  <a:srgbClr val="FF42A1"/>
                </a:solidFill>
                <a:latin typeface="Arial"/>
                <a:cs typeface="Arial"/>
              </a:rPr>
              <a:t> </a:t>
            </a:r>
            <a:r>
              <a:rPr sz="800" i="1" dirty="0">
                <a:solidFill>
                  <a:srgbClr val="FF42A1"/>
                </a:solidFill>
                <a:latin typeface="Arial"/>
                <a:cs typeface="Arial"/>
              </a:rPr>
              <a:t>people pray</a:t>
            </a:r>
            <a:r>
              <a:rPr sz="800" i="1" spc="-5" dirty="0">
                <a:solidFill>
                  <a:srgbClr val="FF42A1"/>
                </a:solidFill>
                <a:latin typeface="Arial"/>
                <a:cs typeface="Arial"/>
              </a:rPr>
              <a:t> </a:t>
            </a:r>
            <a:r>
              <a:rPr sz="800" i="1" dirty="0">
                <a:solidFill>
                  <a:srgbClr val="FF42A1"/>
                </a:solidFill>
                <a:latin typeface="Arial"/>
                <a:cs typeface="Arial"/>
              </a:rPr>
              <a:t>to</a:t>
            </a:r>
            <a:r>
              <a:rPr sz="800" i="1" spc="-5" dirty="0">
                <a:solidFill>
                  <a:srgbClr val="FF42A1"/>
                </a:solidFill>
                <a:latin typeface="Arial"/>
                <a:cs typeface="Arial"/>
              </a:rPr>
              <a:t> </a:t>
            </a:r>
            <a:r>
              <a:rPr sz="800" i="1" spc="-20" dirty="0">
                <a:solidFill>
                  <a:srgbClr val="FF42A1"/>
                </a:solidFill>
                <a:latin typeface="Arial"/>
                <a:cs typeface="Arial"/>
              </a:rPr>
              <a:t>god?</a:t>
            </a:r>
            <a:endParaRPr sz="800">
              <a:latin typeface="Arial"/>
              <a:cs typeface="Arial"/>
            </a:endParaRPr>
          </a:p>
        </p:txBody>
      </p:sp>
      <p:sp>
        <p:nvSpPr>
          <p:cNvPr id="35" name="object 35"/>
          <p:cNvSpPr txBox="1"/>
          <p:nvPr/>
        </p:nvSpPr>
        <p:spPr>
          <a:xfrm>
            <a:off x="3288294" y="4053742"/>
            <a:ext cx="1561465" cy="481330"/>
          </a:xfrm>
          <a:prstGeom prst="rect">
            <a:avLst/>
          </a:prstGeom>
        </p:spPr>
        <p:txBody>
          <a:bodyPr vert="horz" wrap="square" lIns="0" tIns="12700" rIns="0" bIns="0" rtlCol="0">
            <a:spAutoFit/>
          </a:bodyPr>
          <a:lstStyle/>
          <a:p>
            <a:pPr marL="12065" marR="5080" algn="ctr">
              <a:lnSpc>
                <a:spcPct val="124500"/>
              </a:lnSpc>
              <a:spcBef>
                <a:spcPts val="100"/>
              </a:spcBef>
            </a:pPr>
            <a:r>
              <a:rPr sz="800" i="1" dirty="0">
                <a:solidFill>
                  <a:srgbClr val="FF42A1"/>
                </a:solidFill>
                <a:latin typeface="Arial"/>
                <a:cs typeface="Arial"/>
              </a:rPr>
              <a:t>Why</a:t>
            </a:r>
            <a:r>
              <a:rPr sz="800" i="1" spc="-15" dirty="0">
                <a:solidFill>
                  <a:srgbClr val="FF42A1"/>
                </a:solidFill>
                <a:latin typeface="Arial"/>
                <a:cs typeface="Arial"/>
              </a:rPr>
              <a:t> </a:t>
            </a:r>
            <a:r>
              <a:rPr sz="800" i="1" spc="-10" dirty="0">
                <a:solidFill>
                  <a:srgbClr val="FF42A1"/>
                </a:solidFill>
                <a:latin typeface="Arial"/>
                <a:cs typeface="Arial"/>
              </a:rPr>
              <a:t>has </a:t>
            </a:r>
            <a:r>
              <a:rPr sz="800" i="1" dirty="0">
                <a:solidFill>
                  <a:srgbClr val="FF42A1"/>
                </a:solidFill>
                <a:latin typeface="Arial"/>
                <a:cs typeface="Arial"/>
              </a:rPr>
              <a:t>the</a:t>
            </a:r>
            <a:r>
              <a:rPr sz="800" i="1" spc="-10" dirty="0">
                <a:solidFill>
                  <a:srgbClr val="FF42A1"/>
                </a:solidFill>
                <a:latin typeface="Arial"/>
                <a:cs typeface="Arial"/>
              </a:rPr>
              <a:t> </a:t>
            </a:r>
            <a:r>
              <a:rPr sz="800" i="1" dirty="0">
                <a:solidFill>
                  <a:srgbClr val="FF42A1"/>
                </a:solidFill>
                <a:latin typeface="Arial"/>
                <a:cs typeface="Arial"/>
              </a:rPr>
              <a:t>poet</a:t>
            </a:r>
            <a:r>
              <a:rPr sz="800" i="1" spc="-15" dirty="0">
                <a:solidFill>
                  <a:srgbClr val="FF42A1"/>
                </a:solidFill>
                <a:latin typeface="Arial"/>
                <a:cs typeface="Arial"/>
              </a:rPr>
              <a:t> </a:t>
            </a:r>
            <a:r>
              <a:rPr sz="800" i="1" dirty="0">
                <a:solidFill>
                  <a:srgbClr val="FF42A1"/>
                </a:solidFill>
                <a:latin typeface="Arial"/>
                <a:cs typeface="Arial"/>
              </a:rPr>
              <a:t>chosen</a:t>
            </a:r>
            <a:r>
              <a:rPr sz="800" i="1" spc="-10" dirty="0">
                <a:solidFill>
                  <a:srgbClr val="FF42A1"/>
                </a:solidFill>
                <a:latin typeface="Arial"/>
                <a:cs typeface="Arial"/>
              </a:rPr>
              <a:t> </a:t>
            </a:r>
            <a:r>
              <a:rPr sz="800" i="1" dirty="0">
                <a:solidFill>
                  <a:srgbClr val="FF42A1"/>
                </a:solidFill>
                <a:latin typeface="Arial"/>
                <a:cs typeface="Arial"/>
              </a:rPr>
              <a:t>to</a:t>
            </a:r>
            <a:r>
              <a:rPr sz="800" i="1" spc="-10" dirty="0">
                <a:solidFill>
                  <a:srgbClr val="FF42A1"/>
                </a:solidFill>
                <a:latin typeface="Arial"/>
                <a:cs typeface="Arial"/>
              </a:rPr>
              <a:t> </a:t>
            </a:r>
            <a:r>
              <a:rPr sz="800" i="1" dirty="0">
                <a:solidFill>
                  <a:srgbClr val="FF42A1"/>
                </a:solidFill>
                <a:latin typeface="Arial"/>
                <a:cs typeface="Arial"/>
              </a:rPr>
              <a:t>use</a:t>
            </a:r>
            <a:r>
              <a:rPr sz="800" i="1" spc="-10" dirty="0">
                <a:solidFill>
                  <a:srgbClr val="FF42A1"/>
                </a:solidFill>
                <a:latin typeface="Arial"/>
                <a:cs typeface="Arial"/>
              </a:rPr>
              <a:t> </a:t>
            </a:r>
            <a:r>
              <a:rPr sz="800" i="1" spc="-50" dirty="0">
                <a:solidFill>
                  <a:srgbClr val="FF42A1"/>
                </a:solidFill>
                <a:latin typeface="Arial"/>
                <a:cs typeface="Arial"/>
              </a:rPr>
              <a:t>a</a:t>
            </a:r>
            <a:r>
              <a:rPr sz="800" i="1" dirty="0">
                <a:solidFill>
                  <a:srgbClr val="FF42A1"/>
                </a:solidFill>
                <a:latin typeface="Arial"/>
                <a:cs typeface="Arial"/>
              </a:rPr>
              <a:t> military</a:t>
            </a:r>
            <a:r>
              <a:rPr sz="800" i="1" spc="30" dirty="0">
                <a:solidFill>
                  <a:srgbClr val="FF42A1"/>
                </a:solidFill>
                <a:latin typeface="Arial"/>
                <a:cs typeface="Arial"/>
              </a:rPr>
              <a:t> </a:t>
            </a:r>
            <a:r>
              <a:rPr sz="800" i="1" dirty="0">
                <a:solidFill>
                  <a:srgbClr val="FF42A1"/>
                </a:solidFill>
                <a:latin typeface="Arial"/>
                <a:cs typeface="Arial"/>
              </a:rPr>
              <a:t>term</a:t>
            </a:r>
            <a:r>
              <a:rPr sz="800" i="1" spc="35" dirty="0">
                <a:solidFill>
                  <a:srgbClr val="FF42A1"/>
                </a:solidFill>
                <a:latin typeface="Arial"/>
                <a:cs typeface="Arial"/>
              </a:rPr>
              <a:t> </a:t>
            </a:r>
            <a:r>
              <a:rPr sz="800" i="1" dirty="0">
                <a:solidFill>
                  <a:srgbClr val="FF42A1"/>
                </a:solidFill>
                <a:latin typeface="Arial"/>
                <a:cs typeface="Arial"/>
              </a:rPr>
              <a:t>‘combat’</a:t>
            </a:r>
            <a:r>
              <a:rPr sz="800" i="1" spc="35" dirty="0">
                <a:solidFill>
                  <a:srgbClr val="FF42A1"/>
                </a:solidFill>
                <a:latin typeface="Arial"/>
                <a:cs typeface="Arial"/>
              </a:rPr>
              <a:t> </a:t>
            </a:r>
            <a:r>
              <a:rPr sz="800" i="1" dirty="0">
                <a:solidFill>
                  <a:srgbClr val="FF42A1"/>
                </a:solidFill>
                <a:latin typeface="Arial"/>
                <a:cs typeface="Arial"/>
              </a:rPr>
              <a:t>and</a:t>
            </a:r>
            <a:r>
              <a:rPr sz="800" i="1" spc="35" dirty="0">
                <a:solidFill>
                  <a:srgbClr val="FF42A1"/>
                </a:solidFill>
                <a:latin typeface="Arial"/>
                <a:cs typeface="Arial"/>
              </a:rPr>
              <a:t> </a:t>
            </a:r>
            <a:r>
              <a:rPr sz="800" i="1" spc="-25" dirty="0">
                <a:solidFill>
                  <a:srgbClr val="FF42A1"/>
                </a:solidFill>
                <a:latin typeface="Arial"/>
                <a:cs typeface="Arial"/>
              </a:rPr>
              <a:t>not</a:t>
            </a:r>
            <a:r>
              <a:rPr sz="800" i="1" dirty="0">
                <a:solidFill>
                  <a:srgbClr val="FF42A1"/>
                </a:solidFill>
                <a:latin typeface="Arial"/>
                <a:cs typeface="Arial"/>
              </a:rPr>
              <a:t> ‘fighting’</a:t>
            </a:r>
            <a:r>
              <a:rPr sz="800" i="1" spc="25" dirty="0">
                <a:solidFill>
                  <a:srgbClr val="FF42A1"/>
                </a:solidFill>
                <a:latin typeface="Arial"/>
                <a:cs typeface="Arial"/>
              </a:rPr>
              <a:t> </a:t>
            </a:r>
            <a:r>
              <a:rPr sz="800" i="1" dirty="0">
                <a:solidFill>
                  <a:srgbClr val="FF42A1"/>
                </a:solidFill>
                <a:latin typeface="Arial"/>
                <a:cs typeface="Arial"/>
              </a:rPr>
              <a:t>or</a:t>
            </a:r>
            <a:r>
              <a:rPr sz="800" i="1" spc="25" dirty="0">
                <a:solidFill>
                  <a:srgbClr val="FF42A1"/>
                </a:solidFill>
                <a:latin typeface="Arial"/>
                <a:cs typeface="Arial"/>
              </a:rPr>
              <a:t> </a:t>
            </a:r>
            <a:r>
              <a:rPr sz="800" i="1" dirty="0">
                <a:solidFill>
                  <a:srgbClr val="FF42A1"/>
                </a:solidFill>
                <a:latin typeface="Arial"/>
                <a:cs typeface="Arial"/>
              </a:rPr>
              <a:t>something</a:t>
            </a:r>
            <a:r>
              <a:rPr sz="800" i="1" spc="25" dirty="0">
                <a:solidFill>
                  <a:srgbClr val="FF42A1"/>
                </a:solidFill>
                <a:latin typeface="Arial"/>
                <a:cs typeface="Arial"/>
              </a:rPr>
              <a:t> </a:t>
            </a:r>
            <a:r>
              <a:rPr sz="800" i="1" dirty="0">
                <a:solidFill>
                  <a:srgbClr val="FF42A1"/>
                </a:solidFill>
                <a:latin typeface="Arial"/>
                <a:cs typeface="Arial"/>
              </a:rPr>
              <a:t>as</a:t>
            </a:r>
            <a:r>
              <a:rPr sz="800" i="1" spc="25" dirty="0">
                <a:solidFill>
                  <a:srgbClr val="FF42A1"/>
                </a:solidFill>
                <a:latin typeface="Arial"/>
                <a:cs typeface="Arial"/>
              </a:rPr>
              <a:t> </a:t>
            </a:r>
            <a:r>
              <a:rPr sz="800" i="1" spc="-10" dirty="0">
                <a:solidFill>
                  <a:srgbClr val="FF42A1"/>
                </a:solidFill>
                <a:latin typeface="Arial"/>
                <a:cs typeface="Arial"/>
              </a:rPr>
              <a:t>simple?</a:t>
            </a:r>
            <a:endParaRPr sz="800">
              <a:latin typeface="Arial"/>
              <a:cs typeface="Arial"/>
            </a:endParaRPr>
          </a:p>
        </p:txBody>
      </p:sp>
      <p:sp>
        <p:nvSpPr>
          <p:cNvPr id="36" name="object 36"/>
          <p:cNvSpPr/>
          <p:nvPr/>
        </p:nvSpPr>
        <p:spPr>
          <a:xfrm>
            <a:off x="797631" y="4041867"/>
            <a:ext cx="2364105" cy="225425"/>
          </a:xfrm>
          <a:custGeom>
            <a:avLst/>
            <a:gdLst/>
            <a:ahLst/>
            <a:cxnLst/>
            <a:rect l="l" t="t" r="r" b="b"/>
            <a:pathLst>
              <a:path w="2364105" h="225425">
                <a:moveTo>
                  <a:pt x="2363272" y="225348"/>
                </a:moveTo>
                <a:lnTo>
                  <a:pt x="0" y="6322"/>
                </a:lnTo>
                <a:lnTo>
                  <a:pt x="585" y="0"/>
                </a:lnTo>
                <a:lnTo>
                  <a:pt x="2363858" y="219025"/>
                </a:lnTo>
                <a:lnTo>
                  <a:pt x="2363272" y="225348"/>
                </a:lnTo>
                <a:close/>
              </a:path>
            </a:pathLst>
          </a:custGeom>
          <a:solidFill>
            <a:srgbClr val="FF42A1"/>
          </a:solidFill>
        </p:spPr>
        <p:txBody>
          <a:bodyPr wrap="square" lIns="0" tIns="0" rIns="0" bIns="0" rtlCol="0"/>
          <a:lstStyle/>
          <a:p>
            <a:endParaRPr/>
          </a:p>
        </p:txBody>
      </p:sp>
      <p:sp>
        <p:nvSpPr>
          <p:cNvPr id="37" name="object 37"/>
          <p:cNvSpPr/>
          <p:nvPr/>
        </p:nvSpPr>
        <p:spPr>
          <a:xfrm>
            <a:off x="5393470" y="9344651"/>
            <a:ext cx="1785620" cy="923290"/>
          </a:xfrm>
          <a:custGeom>
            <a:avLst/>
            <a:gdLst/>
            <a:ahLst/>
            <a:cxnLst/>
            <a:rect l="l" t="t" r="r" b="b"/>
            <a:pathLst>
              <a:path w="1785620" h="923290">
                <a:moveTo>
                  <a:pt x="178399" y="0"/>
                </a:moveTo>
                <a:lnTo>
                  <a:pt x="1606691" y="1"/>
                </a:lnTo>
                <a:lnTo>
                  <a:pt x="1670821" y="1094"/>
                </a:lnTo>
                <a:lnTo>
                  <a:pt x="1711393" y="8743"/>
                </a:lnTo>
                <a:lnTo>
                  <a:pt x="1751070" y="34020"/>
                </a:lnTo>
                <a:lnTo>
                  <a:pt x="1776347" y="73698"/>
                </a:lnTo>
                <a:lnTo>
                  <a:pt x="1783997" y="114269"/>
                </a:lnTo>
                <a:lnTo>
                  <a:pt x="1785089" y="178399"/>
                </a:lnTo>
                <a:lnTo>
                  <a:pt x="1785089" y="744483"/>
                </a:lnTo>
                <a:lnTo>
                  <a:pt x="1783996" y="808613"/>
                </a:lnTo>
                <a:lnTo>
                  <a:pt x="1776346" y="849185"/>
                </a:lnTo>
                <a:lnTo>
                  <a:pt x="1751069" y="888862"/>
                </a:lnTo>
                <a:lnTo>
                  <a:pt x="1711392" y="914139"/>
                </a:lnTo>
                <a:lnTo>
                  <a:pt x="1670820" y="921788"/>
                </a:lnTo>
                <a:lnTo>
                  <a:pt x="1606690" y="922881"/>
                </a:lnTo>
                <a:lnTo>
                  <a:pt x="178398" y="922880"/>
                </a:lnTo>
                <a:lnTo>
                  <a:pt x="114268" y="921787"/>
                </a:lnTo>
                <a:lnTo>
                  <a:pt x="73696" y="914137"/>
                </a:lnTo>
                <a:lnTo>
                  <a:pt x="34019" y="888860"/>
                </a:lnTo>
                <a:lnTo>
                  <a:pt x="8742" y="849183"/>
                </a:lnTo>
                <a:lnTo>
                  <a:pt x="1092" y="808611"/>
                </a:lnTo>
                <a:lnTo>
                  <a:pt x="0" y="744481"/>
                </a:lnTo>
                <a:lnTo>
                  <a:pt x="0" y="178398"/>
                </a:lnTo>
                <a:lnTo>
                  <a:pt x="1093" y="114268"/>
                </a:lnTo>
                <a:lnTo>
                  <a:pt x="8743" y="73696"/>
                </a:lnTo>
                <a:lnTo>
                  <a:pt x="34020" y="34019"/>
                </a:lnTo>
                <a:lnTo>
                  <a:pt x="73697" y="8742"/>
                </a:lnTo>
                <a:lnTo>
                  <a:pt x="114269" y="1092"/>
                </a:lnTo>
                <a:lnTo>
                  <a:pt x="178399" y="0"/>
                </a:lnTo>
                <a:close/>
              </a:path>
            </a:pathLst>
          </a:custGeom>
          <a:ln w="8363">
            <a:solidFill>
              <a:srgbClr val="FF7E79"/>
            </a:solidFill>
          </a:ln>
        </p:spPr>
        <p:txBody>
          <a:bodyPr wrap="square" lIns="0" tIns="0" rIns="0" bIns="0" rtlCol="0"/>
          <a:lstStyle/>
          <a:p>
            <a:endParaRPr/>
          </a:p>
        </p:txBody>
      </p:sp>
      <p:sp>
        <p:nvSpPr>
          <p:cNvPr id="38" name="object 38"/>
          <p:cNvSpPr txBox="1"/>
          <p:nvPr/>
        </p:nvSpPr>
        <p:spPr>
          <a:xfrm>
            <a:off x="5418552" y="9454673"/>
            <a:ext cx="1735455" cy="723900"/>
          </a:xfrm>
          <a:prstGeom prst="rect">
            <a:avLst/>
          </a:prstGeom>
        </p:spPr>
        <p:txBody>
          <a:bodyPr vert="horz" wrap="square" lIns="0" tIns="12065" rIns="0" bIns="0" rtlCol="0">
            <a:spAutoFit/>
          </a:bodyPr>
          <a:lstStyle/>
          <a:p>
            <a:pPr marL="12700" marR="5080" indent="7620" algn="l">
              <a:lnSpc>
                <a:spcPct val="114599"/>
              </a:lnSpc>
              <a:spcBef>
                <a:spcPts val="95"/>
              </a:spcBef>
            </a:pPr>
            <a:r>
              <a:rPr sz="800" spc="55" dirty="0">
                <a:latin typeface="Arial MT"/>
                <a:cs typeface="Arial MT"/>
              </a:rPr>
              <a:t>Once</a:t>
            </a:r>
            <a:r>
              <a:rPr sz="800" spc="440" dirty="0">
                <a:latin typeface="Arial MT"/>
                <a:cs typeface="Arial MT"/>
              </a:rPr>
              <a:t> </a:t>
            </a:r>
            <a:r>
              <a:rPr sz="800" spc="50" dirty="0">
                <a:latin typeface="Arial MT"/>
                <a:cs typeface="Arial MT"/>
              </a:rPr>
              <a:t>you’</a:t>
            </a:r>
            <a:r>
              <a:rPr sz="800" spc="-55" dirty="0">
                <a:latin typeface="Arial MT"/>
                <a:cs typeface="Arial MT"/>
              </a:rPr>
              <a:t> </a:t>
            </a:r>
            <a:r>
              <a:rPr sz="800" dirty="0">
                <a:latin typeface="Arial MT"/>
                <a:cs typeface="Arial MT"/>
              </a:rPr>
              <a:t>ve</a:t>
            </a:r>
            <a:r>
              <a:rPr sz="800" spc="145" dirty="0">
                <a:latin typeface="Arial MT"/>
                <a:cs typeface="Arial MT"/>
              </a:rPr>
              <a:t>  </a:t>
            </a:r>
            <a:r>
              <a:rPr sz="800" spc="65" dirty="0">
                <a:latin typeface="Arial MT"/>
                <a:cs typeface="Arial MT"/>
              </a:rPr>
              <a:t>answered</a:t>
            </a:r>
            <a:r>
              <a:rPr sz="800" spc="140" dirty="0">
                <a:latin typeface="Arial MT"/>
                <a:cs typeface="Arial MT"/>
              </a:rPr>
              <a:t>  </a:t>
            </a:r>
            <a:r>
              <a:rPr sz="800" spc="40" dirty="0">
                <a:latin typeface="Arial MT"/>
                <a:cs typeface="Arial MT"/>
              </a:rPr>
              <a:t>these </a:t>
            </a:r>
            <a:r>
              <a:rPr sz="800" dirty="0">
                <a:latin typeface="Arial MT"/>
                <a:cs typeface="Arial MT"/>
              </a:rPr>
              <a:t>questions</a:t>
            </a:r>
            <a:r>
              <a:rPr sz="800" spc="40" dirty="0">
                <a:latin typeface="Arial MT"/>
                <a:cs typeface="Arial MT"/>
              </a:rPr>
              <a:t> </a:t>
            </a:r>
            <a:r>
              <a:rPr sz="800" dirty="0">
                <a:latin typeface="Arial MT"/>
                <a:cs typeface="Arial MT"/>
              </a:rPr>
              <a:t>and</a:t>
            </a:r>
            <a:r>
              <a:rPr sz="800" spc="40" dirty="0">
                <a:latin typeface="Arial MT"/>
                <a:cs typeface="Arial MT"/>
              </a:rPr>
              <a:t> </a:t>
            </a:r>
            <a:r>
              <a:rPr sz="800" dirty="0">
                <a:latin typeface="Arial MT"/>
                <a:cs typeface="Arial MT"/>
              </a:rPr>
              <a:t>annotated</a:t>
            </a:r>
            <a:r>
              <a:rPr sz="800" spc="40" dirty="0">
                <a:latin typeface="Arial MT"/>
                <a:cs typeface="Arial MT"/>
              </a:rPr>
              <a:t> </a:t>
            </a:r>
            <a:r>
              <a:rPr sz="800" dirty="0">
                <a:latin typeface="Arial MT"/>
                <a:cs typeface="Arial MT"/>
              </a:rPr>
              <a:t>those</a:t>
            </a:r>
            <a:r>
              <a:rPr sz="800" spc="45" dirty="0">
                <a:latin typeface="Arial MT"/>
                <a:cs typeface="Arial MT"/>
              </a:rPr>
              <a:t> </a:t>
            </a:r>
            <a:r>
              <a:rPr sz="800" spc="-10" dirty="0">
                <a:latin typeface="Arial MT"/>
                <a:cs typeface="Arial MT"/>
              </a:rPr>
              <a:t>ideas </a:t>
            </a:r>
            <a:r>
              <a:rPr sz="800" dirty="0">
                <a:latin typeface="Arial MT"/>
                <a:cs typeface="Arial MT"/>
              </a:rPr>
              <a:t>using</a:t>
            </a:r>
            <a:r>
              <a:rPr sz="800" spc="229" dirty="0">
                <a:latin typeface="Arial MT"/>
                <a:cs typeface="Arial MT"/>
              </a:rPr>
              <a:t> </a:t>
            </a:r>
            <a:r>
              <a:rPr sz="800" dirty="0">
                <a:latin typeface="Arial MT"/>
                <a:cs typeface="Arial MT"/>
              </a:rPr>
              <a:t>the</a:t>
            </a:r>
            <a:r>
              <a:rPr sz="800" spc="235" dirty="0">
                <a:latin typeface="Arial MT"/>
                <a:cs typeface="Arial MT"/>
              </a:rPr>
              <a:t> </a:t>
            </a:r>
            <a:r>
              <a:rPr sz="800" b="1" dirty="0">
                <a:latin typeface="Arial"/>
                <a:cs typeface="Arial"/>
              </a:rPr>
              <a:t>Glossary</a:t>
            </a:r>
            <a:r>
              <a:rPr sz="800" b="1" spc="235" dirty="0">
                <a:latin typeface="Arial"/>
                <a:cs typeface="Arial"/>
              </a:rPr>
              <a:t> </a:t>
            </a:r>
            <a:r>
              <a:rPr sz="800" dirty="0">
                <a:latin typeface="Arial MT"/>
                <a:cs typeface="Arial MT"/>
              </a:rPr>
              <a:t>at</a:t>
            </a:r>
            <a:r>
              <a:rPr sz="800" spc="229" dirty="0">
                <a:latin typeface="Arial MT"/>
                <a:cs typeface="Arial MT"/>
              </a:rPr>
              <a:t> </a:t>
            </a:r>
            <a:r>
              <a:rPr sz="800" dirty="0">
                <a:latin typeface="Arial MT"/>
                <a:cs typeface="Arial MT"/>
              </a:rPr>
              <a:t>the</a:t>
            </a:r>
            <a:r>
              <a:rPr sz="800" spc="235" dirty="0">
                <a:latin typeface="Arial MT"/>
                <a:cs typeface="Arial MT"/>
              </a:rPr>
              <a:t> </a:t>
            </a:r>
            <a:r>
              <a:rPr sz="800" dirty="0">
                <a:latin typeface="Arial MT"/>
                <a:cs typeface="Arial MT"/>
              </a:rPr>
              <a:t>back</a:t>
            </a:r>
            <a:r>
              <a:rPr sz="800" spc="235" dirty="0">
                <a:latin typeface="Arial MT"/>
                <a:cs typeface="Arial MT"/>
              </a:rPr>
              <a:t> </a:t>
            </a:r>
            <a:r>
              <a:rPr sz="800" spc="-35" dirty="0">
                <a:latin typeface="Arial MT"/>
                <a:cs typeface="Arial MT"/>
              </a:rPr>
              <a:t>of</a:t>
            </a:r>
            <a:r>
              <a:rPr sz="800" dirty="0">
                <a:latin typeface="Arial MT"/>
                <a:cs typeface="Arial MT"/>
              </a:rPr>
              <a:t> this</a:t>
            </a:r>
            <a:r>
              <a:rPr sz="800" spc="204" dirty="0">
                <a:latin typeface="Arial MT"/>
                <a:cs typeface="Arial MT"/>
              </a:rPr>
              <a:t> </a:t>
            </a:r>
            <a:r>
              <a:rPr sz="800" dirty="0">
                <a:latin typeface="Arial MT"/>
                <a:cs typeface="Arial MT"/>
              </a:rPr>
              <a:t>booklet,</a:t>
            </a:r>
            <a:r>
              <a:rPr sz="800" spc="204" dirty="0">
                <a:latin typeface="Arial MT"/>
                <a:cs typeface="Arial MT"/>
              </a:rPr>
              <a:t> </a:t>
            </a:r>
            <a:r>
              <a:rPr sz="800" b="1" dirty="0">
                <a:latin typeface="Arial"/>
                <a:cs typeface="Arial"/>
              </a:rPr>
              <a:t>you</a:t>
            </a:r>
            <a:r>
              <a:rPr sz="800" b="1" spc="210" dirty="0">
                <a:latin typeface="Arial"/>
                <a:cs typeface="Arial"/>
              </a:rPr>
              <a:t> </a:t>
            </a:r>
            <a:r>
              <a:rPr sz="800" b="1" dirty="0">
                <a:latin typeface="Arial"/>
                <a:cs typeface="Arial"/>
              </a:rPr>
              <a:t>should</a:t>
            </a:r>
            <a:r>
              <a:rPr sz="800" b="1" spc="204" dirty="0">
                <a:latin typeface="Arial"/>
                <a:cs typeface="Arial"/>
              </a:rPr>
              <a:t> </a:t>
            </a:r>
            <a:r>
              <a:rPr sz="800" b="1" dirty="0">
                <a:latin typeface="Arial"/>
                <a:cs typeface="Arial"/>
              </a:rPr>
              <a:t>add</a:t>
            </a:r>
            <a:r>
              <a:rPr sz="800" b="1" spc="204" dirty="0">
                <a:latin typeface="Arial"/>
                <a:cs typeface="Arial"/>
              </a:rPr>
              <a:t> </a:t>
            </a:r>
            <a:r>
              <a:rPr sz="800" b="1" spc="-20" dirty="0">
                <a:latin typeface="Arial"/>
                <a:cs typeface="Arial"/>
              </a:rPr>
              <a:t>your </a:t>
            </a:r>
            <a:r>
              <a:rPr sz="800" b="1" dirty="0">
                <a:latin typeface="Arial"/>
                <a:cs typeface="Arial"/>
              </a:rPr>
              <a:t>own</a:t>
            </a:r>
            <a:r>
              <a:rPr sz="800" b="1" spc="-20" dirty="0">
                <a:latin typeface="Arial"/>
                <a:cs typeface="Arial"/>
              </a:rPr>
              <a:t> </a:t>
            </a:r>
            <a:r>
              <a:rPr sz="800" b="1" dirty="0">
                <a:latin typeface="Arial"/>
                <a:cs typeface="Arial"/>
              </a:rPr>
              <a:t>annotations</a:t>
            </a:r>
            <a:r>
              <a:rPr lang="en-GB" sz="800" b="1" spc="-20" dirty="0">
                <a:latin typeface="Arial"/>
                <a:cs typeface="Arial"/>
              </a:rPr>
              <a:t>.</a:t>
            </a:r>
            <a:endParaRPr sz="800" dirty="0">
              <a:latin typeface="Arial MT"/>
              <a:cs typeface="Arial MT"/>
            </a:endParaRPr>
          </a:p>
        </p:txBody>
      </p:sp>
      <p:pic>
        <p:nvPicPr>
          <p:cNvPr id="39" name="object 39"/>
          <p:cNvPicPr/>
          <p:nvPr/>
        </p:nvPicPr>
        <p:blipFill>
          <a:blip r:embed="rId3" cstate="print"/>
          <a:stretch>
            <a:fillRect/>
          </a:stretch>
        </p:blipFill>
        <p:spPr>
          <a:xfrm>
            <a:off x="5230042" y="9177385"/>
            <a:ext cx="301456" cy="309130"/>
          </a:xfrm>
          <a:prstGeom prst="rect">
            <a:avLst/>
          </a:prstGeom>
        </p:spPr>
      </p:pic>
      <p:pic>
        <p:nvPicPr>
          <p:cNvPr id="40" name="Picture 39">
            <a:extLst>
              <a:ext uri="{FF2B5EF4-FFF2-40B4-BE49-F238E27FC236}">
                <a16:creationId xmlns:a16="http://schemas.microsoft.com/office/drawing/2014/main" id="{C5D5DC19-AA38-4022-E2FE-09EC3CA9BB66}"/>
              </a:ext>
            </a:extLst>
          </p:cNvPr>
          <p:cNvPicPr>
            <a:picLocks noChangeAspect="1"/>
          </p:cNvPicPr>
          <p:nvPr/>
        </p:nvPicPr>
        <p:blipFill>
          <a:blip r:embed="rId4">
            <a:duotone>
              <a:schemeClr val="accent4">
                <a:shade val="45000"/>
                <a:satMod val="135000"/>
              </a:schemeClr>
              <a:prstClr val="white"/>
            </a:duotone>
          </a:blip>
          <a:stretch>
            <a:fillRect/>
          </a:stretch>
        </p:blipFill>
        <p:spPr>
          <a:xfrm>
            <a:off x="0" y="10553372"/>
            <a:ext cx="7556500" cy="147352"/>
          </a:xfrm>
          <a:prstGeom prst="rect">
            <a:avLst/>
          </a:prstGeom>
        </p:spPr>
      </p:pic>
      <p:pic>
        <p:nvPicPr>
          <p:cNvPr id="41" name="object 30">
            <a:extLst>
              <a:ext uri="{FF2B5EF4-FFF2-40B4-BE49-F238E27FC236}">
                <a16:creationId xmlns:a16="http://schemas.microsoft.com/office/drawing/2014/main" id="{10A68BD6-3D5C-FBC2-9BF9-0B2A98F6861F}"/>
              </a:ext>
            </a:extLst>
          </p:cNvPr>
          <p:cNvPicPr/>
          <p:nvPr/>
        </p:nvPicPr>
        <p:blipFill>
          <a:blip r:embed="rId5" cstate="print"/>
          <a:stretch>
            <a:fillRect/>
          </a:stretch>
        </p:blipFill>
        <p:spPr>
          <a:xfrm>
            <a:off x="3993287" y="211256"/>
            <a:ext cx="3406580" cy="2739687"/>
          </a:xfrm>
          <a:prstGeom prst="rect">
            <a:avLst/>
          </a:prstGeom>
        </p:spPr>
      </p:pic>
      <p:sp>
        <p:nvSpPr>
          <p:cNvPr id="42" name="object 31">
            <a:extLst>
              <a:ext uri="{FF2B5EF4-FFF2-40B4-BE49-F238E27FC236}">
                <a16:creationId xmlns:a16="http://schemas.microsoft.com/office/drawing/2014/main" id="{76070915-EAC2-E810-754A-E1910E60063E}"/>
              </a:ext>
            </a:extLst>
          </p:cNvPr>
          <p:cNvSpPr txBox="1"/>
          <p:nvPr/>
        </p:nvSpPr>
        <p:spPr>
          <a:xfrm>
            <a:off x="4097569" y="325745"/>
            <a:ext cx="3195955" cy="2513509"/>
          </a:xfrm>
          <a:prstGeom prst="rect">
            <a:avLst/>
          </a:prstGeom>
        </p:spPr>
        <p:txBody>
          <a:bodyPr vert="horz" wrap="square" lIns="0" tIns="12700" rIns="0" bIns="0" rtlCol="0">
            <a:spAutoFit/>
          </a:bodyPr>
          <a:lstStyle/>
          <a:p>
            <a:pPr marL="12700" algn="just">
              <a:spcBef>
                <a:spcPts val="100"/>
              </a:spcBef>
            </a:pPr>
            <a:r>
              <a:rPr lang="en-GB" sz="1200" dirty="0">
                <a:latin typeface="Arial MT"/>
                <a:cs typeface="Arial MT"/>
              </a:rPr>
              <a:t>As</a:t>
            </a:r>
            <a:r>
              <a:rPr lang="en-GB" sz="1200" spc="5" dirty="0">
                <a:latin typeface="Arial MT"/>
                <a:cs typeface="Arial MT"/>
              </a:rPr>
              <a:t> </a:t>
            </a:r>
            <a:r>
              <a:rPr lang="en-GB" sz="1200" dirty="0">
                <a:latin typeface="Arial MT"/>
                <a:cs typeface="Arial MT"/>
              </a:rPr>
              <a:t>before,</a:t>
            </a:r>
            <a:r>
              <a:rPr lang="en-GB" sz="1200" spc="5" dirty="0">
                <a:latin typeface="Arial MT"/>
                <a:cs typeface="Arial MT"/>
              </a:rPr>
              <a:t> </a:t>
            </a:r>
            <a:r>
              <a:rPr lang="en-GB" sz="1200" dirty="0">
                <a:latin typeface="Arial MT"/>
                <a:cs typeface="Arial MT"/>
              </a:rPr>
              <a:t>your</a:t>
            </a:r>
            <a:r>
              <a:rPr lang="en-GB" sz="1200" spc="10" dirty="0">
                <a:latin typeface="Arial MT"/>
                <a:cs typeface="Arial MT"/>
              </a:rPr>
              <a:t> </a:t>
            </a:r>
            <a:r>
              <a:rPr lang="en-GB" sz="1200" dirty="0">
                <a:latin typeface="Arial MT"/>
                <a:cs typeface="Arial MT"/>
              </a:rPr>
              <a:t>three</a:t>
            </a:r>
            <a:r>
              <a:rPr lang="en-GB" sz="1200" spc="5" dirty="0">
                <a:latin typeface="Arial MT"/>
                <a:cs typeface="Arial MT"/>
              </a:rPr>
              <a:t> </a:t>
            </a:r>
            <a:r>
              <a:rPr lang="en-GB" sz="1200" dirty="0">
                <a:latin typeface="Arial MT"/>
                <a:cs typeface="Arial MT"/>
              </a:rPr>
              <a:t>steps</a:t>
            </a:r>
            <a:r>
              <a:rPr lang="en-GB" sz="1200" spc="10" dirty="0">
                <a:latin typeface="Arial MT"/>
                <a:cs typeface="Arial MT"/>
              </a:rPr>
              <a:t> </a:t>
            </a:r>
            <a:r>
              <a:rPr lang="en-GB" sz="1200" dirty="0">
                <a:latin typeface="Arial MT"/>
                <a:cs typeface="Arial MT"/>
              </a:rPr>
              <a:t>with</a:t>
            </a:r>
            <a:r>
              <a:rPr lang="en-GB" sz="1200" spc="5" dirty="0">
                <a:latin typeface="Arial MT"/>
                <a:cs typeface="Arial MT"/>
              </a:rPr>
              <a:t> </a:t>
            </a:r>
            <a:r>
              <a:rPr lang="en-GB" sz="1200" i="1" dirty="0">
                <a:latin typeface="Arial"/>
                <a:cs typeface="Arial"/>
              </a:rPr>
              <a:t>Unseen</a:t>
            </a:r>
            <a:r>
              <a:rPr lang="en-GB" sz="1200" i="1" spc="10" dirty="0">
                <a:latin typeface="Arial"/>
                <a:cs typeface="Arial"/>
              </a:rPr>
              <a:t> </a:t>
            </a:r>
            <a:r>
              <a:rPr lang="en-GB" sz="1200" i="1" dirty="0">
                <a:latin typeface="Arial"/>
                <a:cs typeface="Arial"/>
              </a:rPr>
              <a:t>Poetry</a:t>
            </a:r>
            <a:r>
              <a:rPr lang="en-GB" sz="1200" i="1" spc="5" dirty="0">
                <a:latin typeface="Arial"/>
                <a:cs typeface="Arial"/>
              </a:rPr>
              <a:t> </a:t>
            </a:r>
            <a:r>
              <a:rPr lang="en-GB" sz="1200" spc="-20" dirty="0">
                <a:latin typeface="Arial MT"/>
                <a:cs typeface="Arial MT"/>
              </a:rPr>
              <a:t>are:</a:t>
            </a:r>
            <a:endParaRPr lang="en-GB" sz="1200" dirty="0">
              <a:latin typeface="Arial MT"/>
              <a:cs typeface="Arial MT"/>
            </a:endParaRPr>
          </a:p>
          <a:p>
            <a:pPr marL="423545" indent="-182245" algn="just">
              <a:spcBef>
                <a:spcPts val="640"/>
              </a:spcBef>
              <a:buAutoNum type="arabicPeriod"/>
              <a:tabLst>
                <a:tab pos="423545" algn="l"/>
              </a:tabLst>
            </a:pPr>
            <a:r>
              <a:rPr lang="en-GB" sz="1100" dirty="0">
                <a:latin typeface="Arial MT"/>
                <a:cs typeface="Arial MT"/>
              </a:rPr>
              <a:t>read</a:t>
            </a:r>
            <a:r>
              <a:rPr lang="en-GB" sz="1100" spc="10" dirty="0">
                <a:latin typeface="Arial MT"/>
                <a:cs typeface="Arial MT"/>
              </a:rPr>
              <a:t> </a:t>
            </a:r>
            <a:r>
              <a:rPr lang="en-GB" sz="1100" dirty="0">
                <a:latin typeface="Arial MT"/>
                <a:cs typeface="Arial MT"/>
              </a:rPr>
              <a:t>and</a:t>
            </a:r>
            <a:r>
              <a:rPr lang="en-GB" sz="1100" spc="10" dirty="0">
                <a:latin typeface="Arial MT"/>
                <a:cs typeface="Arial MT"/>
              </a:rPr>
              <a:t> </a:t>
            </a:r>
            <a:r>
              <a:rPr lang="en-GB" sz="1100" dirty="0">
                <a:latin typeface="Arial MT"/>
                <a:cs typeface="Arial MT"/>
              </a:rPr>
              <a:t>understand</a:t>
            </a:r>
            <a:r>
              <a:rPr lang="en-GB" sz="1100" spc="15" dirty="0">
                <a:latin typeface="Arial MT"/>
                <a:cs typeface="Arial MT"/>
              </a:rPr>
              <a:t> </a:t>
            </a:r>
            <a:r>
              <a:rPr lang="en-GB" sz="1100" dirty="0">
                <a:latin typeface="Arial MT"/>
                <a:cs typeface="Arial MT"/>
              </a:rPr>
              <a:t>the</a:t>
            </a:r>
            <a:r>
              <a:rPr lang="en-GB" sz="1100" spc="10" dirty="0">
                <a:latin typeface="Arial MT"/>
                <a:cs typeface="Arial MT"/>
              </a:rPr>
              <a:t> </a:t>
            </a:r>
            <a:r>
              <a:rPr lang="en-GB" sz="1100" spc="-10" dirty="0">
                <a:latin typeface="Arial MT"/>
                <a:cs typeface="Arial MT"/>
              </a:rPr>
              <a:t>question;</a:t>
            </a:r>
            <a:endParaRPr lang="en-GB" sz="1100" dirty="0">
              <a:latin typeface="Arial MT"/>
              <a:cs typeface="Arial MT"/>
            </a:endParaRPr>
          </a:p>
          <a:p>
            <a:pPr marL="424180" marR="5080" indent="-182880" algn="just">
              <a:spcBef>
                <a:spcPts val="500"/>
              </a:spcBef>
              <a:buAutoNum type="arabicPeriod"/>
              <a:tabLst>
                <a:tab pos="424180" algn="l"/>
              </a:tabLst>
            </a:pPr>
            <a:r>
              <a:rPr lang="en-GB" sz="1100" dirty="0">
                <a:latin typeface="Arial MT"/>
                <a:cs typeface="Arial MT"/>
              </a:rPr>
              <a:t>read</a:t>
            </a:r>
            <a:r>
              <a:rPr lang="en-GB" sz="1100" spc="180" dirty="0">
                <a:latin typeface="Arial MT"/>
                <a:cs typeface="Arial MT"/>
              </a:rPr>
              <a:t> </a:t>
            </a:r>
            <a:r>
              <a:rPr lang="en-GB" sz="1100" dirty="0">
                <a:latin typeface="Arial MT"/>
                <a:cs typeface="Arial MT"/>
              </a:rPr>
              <a:t>the</a:t>
            </a:r>
            <a:r>
              <a:rPr lang="en-GB" sz="1100" spc="180" dirty="0">
                <a:latin typeface="Arial MT"/>
                <a:cs typeface="Arial MT"/>
              </a:rPr>
              <a:t> </a:t>
            </a:r>
            <a:r>
              <a:rPr lang="en-GB" sz="1100" dirty="0">
                <a:latin typeface="Arial MT"/>
                <a:cs typeface="Arial MT"/>
              </a:rPr>
              <a:t>poem</a:t>
            </a:r>
            <a:r>
              <a:rPr lang="en-GB" sz="1100" spc="180" dirty="0">
                <a:latin typeface="Arial MT"/>
                <a:cs typeface="Arial MT"/>
              </a:rPr>
              <a:t> </a:t>
            </a:r>
            <a:r>
              <a:rPr lang="en-GB" sz="1100" dirty="0">
                <a:latin typeface="Arial MT"/>
                <a:cs typeface="Arial MT"/>
              </a:rPr>
              <a:t>with</a:t>
            </a:r>
            <a:r>
              <a:rPr lang="en-GB" sz="1100" spc="180" dirty="0">
                <a:latin typeface="Arial MT"/>
                <a:cs typeface="Arial MT"/>
              </a:rPr>
              <a:t> </a:t>
            </a:r>
            <a:r>
              <a:rPr lang="en-GB" sz="1100" dirty="0">
                <a:latin typeface="Arial MT"/>
                <a:cs typeface="Arial MT"/>
              </a:rPr>
              <a:t>the</a:t>
            </a:r>
            <a:r>
              <a:rPr lang="en-GB" sz="1100" spc="185" dirty="0">
                <a:latin typeface="Arial MT"/>
                <a:cs typeface="Arial MT"/>
              </a:rPr>
              <a:t> </a:t>
            </a:r>
            <a:r>
              <a:rPr lang="en-GB" sz="1100" dirty="0">
                <a:latin typeface="Arial MT"/>
                <a:cs typeface="Arial MT"/>
              </a:rPr>
              <a:t>question</a:t>
            </a:r>
            <a:r>
              <a:rPr lang="en-GB" sz="1100" spc="180" dirty="0">
                <a:latin typeface="Arial MT"/>
                <a:cs typeface="Arial MT"/>
              </a:rPr>
              <a:t> </a:t>
            </a:r>
            <a:r>
              <a:rPr lang="en-GB" sz="1100" dirty="0">
                <a:latin typeface="Arial MT"/>
                <a:cs typeface="Arial MT"/>
              </a:rPr>
              <a:t>focus</a:t>
            </a:r>
            <a:r>
              <a:rPr lang="en-GB" sz="1100" spc="180" dirty="0">
                <a:latin typeface="Arial MT"/>
                <a:cs typeface="Arial MT"/>
              </a:rPr>
              <a:t> </a:t>
            </a:r>
            <a:r>
              <a:rPr lang="en-GB" sz="1100" dirty="0">
                <a:latin typeface="Arial MT"/>
                <a:cs typeface="Arial MT"/>
              </a:rPr>
              <a:t>in</a:t>
            </a:r>
            <a:r>
              <a:rPr lang="en-GB" sz="1100" spc="180" dirty="0">
                <a:latin typeface="Arial MT"/>
                <a:cs typeface="Arial MT"/>
              </a:rPr>
              <a:t> </a:t>
            </a:r>
            <a:r>
              <a:rPr lang="en-GB" sz="1100" spc="-20" dirty="0">
                <a:latin typeface="Arial MT"/>
                <a:cs typeface="Arial MT"/>
              </a:rPr>
              <a:t>mind </a:t>
            </a:r>
            <a:r>
              <a:rPr lang="en-GB" sz="1100" dirty="0">
                <a:latin typeface="Arial MT"/>
                <a:cs typeface="Arial MT"/>
              </a:rPr>
              <a:t>and</a:t>
            </a:r>
            <a:r>
              <a:rPr lang="en-GB" sz="1100" spc="-5" dirty="0">
                <a:latin typeface="Arial MT"/>
                <a:cs typeface="Arial MT"/>
              </a:rPr>
              <a:t> </a:t>
            </a:r>
            <a:r>
              <a:rPr lang="en-GB" sz="1100" dirty="0">
                <a:latin typeface="Arial MT"/>
                <a:cs typeface="Arial MT"/>
              </a:rPr>
              <a:t>annotate</a:t>
            </a:r>
            <a:r>
              <a:rPr lang="en-GB" sz="1100" spc="-5" dirty="0">
                <a:latin typeface="Arial MT"/>
                <a:cs typeface="Arial MT"/>
              </a:rPr>
              <a:t> </a:t>
            </a:r>
            <a:r>
              <a:rPr lang="en-GB" sz="1100" b="1" dirty="0">
                <a:latin typeface="Arial"/>
                <a:cs typeface="Arial"/>
              </a:rPr>
              <a:t>as</a:t>
            </a:r>
            <a:r>
              <a:rPr lang="en-GB" sz="1100" b="1" spc="-5" dirty="0">
                <a:latin typeface="Arial"/>
                <a:cs typeface="Arial"/>
              </a:rPr>
              <a:t> </a:t>
            </a:r>
            <a:r>
              <a:rPr lang="en-GB" sz="1100" b="1" spc="-10" dirty="0">
                <a:latin typeface="Arial"/>
                <a:cs typeface="Arial"/>
              </a:rPr>
              <a:t>you</a:t>
            </a:r>
            <a:r>
              <a:rPr lang="en-GB" sz="1100" b="1" spc="-5" dirty="0">
                <a:latin typeface="Arial"/>
                <a:cs typeface="Arial"/>
              </a:rPr>
              <a:t> </a:t>
            </a:r>
            <a:r>
              <a:rPr lang="en-GB" sz="1100" b="1" spc="-25" dirty="0">
                <a:latin typeface="Arial"/>
                <a:cs typeface="Arial"/>
              </a:rPr>
              <a:t>go</a:t>
            </a:r>
            <a:r>
              <a:rPr lang="en-GB" sz="1100" spc="-25" dirty="0">
                <a:latin typeface="Arial MT"/>
                <a:cs typeface="Arial MT"/>
              </a:rPr>
              <a:t>;</a:t>
            </a:r>
            <a:endParaRPr lang="en-GB" sz="1100" dirty="0">
              <a:latin typeface="Arial MT"/>
              <a:cs typeface="Arial MT"/>
            </a:endParaRPr>
          </a:p>
          <a:p>
            <a:pPr marL="424180" marR="5080" indent="-182880" algn="just">
              <a:spcBef>
                <a:spcPts val="505"/>
              </a:spcBef>
              <a:buAutoNum type="arabicPeriod"/>
              <a:tabLst>
                <a:tab pos="424180" algn="l"/>
              </a:tabLst>
            </a:pPr>
            <a:r>
              <a:rPr lang="en-GB" sz="1100" dirty="0">
                <a:latin typeface="Arial MT"/>
                <a:cs typeface="Arial MT"/>
              </a:rPr>
              <a:t>narrow</a:t>
            </a:r>
            <a:r>
              <a:rPr lang="en-GB" sz="1100" spc="155" dirty="0">
                <a:latin typeface="Arial MT"/>
                <a:cs typeface="Arial MT"/>
              </a:rPr>
              <a:t>  </a:t>
            </a:r>
            <a:r>
              <a:rPr lang="en-GB" sz="1100" dirty="0">
                <a:latin typeface="Arial MT"/>
                <a:cs typeface="Arial MT"/>
              </a:rPr>
              <a:t>down</a:t>
            </a:r>
            <a:r>
              <a:rPr lang="en-GB" sz="1100" spc="160" dirty="0">
                <a:latin typeface="Arial MT"/>
                <a:cs typeface="Arial MT"/>
              </a:rPr>
              <a:t>  </a:t>
            </a:r>
            <a:r>
              <a:rPr lang="en-GB" sz="1100" dirty="0">
                <a:latin typeface="Arial MT"/>
                <a:cs typeface="Arial MT"/>
              </a:rPr>
              <a:t>your</a:t>
            </a:r>
            <a:r>
              <a:rPr lang="en-GB" sz="1100" spc="160" dirty="0">
                <a:latin typeface="Arial MT"/>
                <a:cs typeface="Arial MT"/>
              </a:rPr>
              <a:t>  </a:t>
            </a:r>
            <a:r>
              <a:rPr lang="en-GB" sz="1100" dirty="0">
                <a:latin typeface="Arial MT"/>
                <a:cs typeface="Arial MT"/>
              </a:rPr>
              <a:t>annotation</a:t>
            </a:r>
            <a:r>
              <a:rPr lang="en-GB" sz="1100" spc="160" dirty="0">
                <a:latin typeface="Arial MT"/>
                <a:cs typeface="Arial MT"/>
              </a:rPr>
              <a:t>  </a:t>
            </a:r>
            <a:r>
              <a:rPr lang="en-GB" sz="1100" dirty="0">
                <a:latin typeface="Arial MT"/>
                <a:cs typeface="Arial MT"/>
              </a:rPr>
              <a:t>to</a:t>
            </a:r>
            <a:r>
              <a:rPr lang="en-GB" sz="1100" spc="160" dirty="0">
                <a:latin typeface="Arial MT"/>
                <a:cs typeface="Arial MT"/>
              </a:rPr>
              <a:t>  </a:t>
            </a:r>
            <a:r>
              <a:rPr lang="en-GB" sz="1100" dirty="0">
                <a:latin typeface="Arial MT"/>
                <a:cs typeface="Arial MT"/>
              </a:rPr>
              <a:t>the</a:t>
            </a:r>
            <a:r>
              <a:rPr lang="en-GB" sz="1100" spc="160" dirty="0">
                <a:latin typeface="Arial MT"/>
                <a:cs typeface="Arial MT"/>
              </a:rPr>
              <a:t>  </a:t>
            </a:r>
            <a:r>
              <a:rPr lang="en-GB" sz="1100" spc="-20" dirty="0">
                <a:latin typeface="Arial MT"/>
                <a:cs typeface="Arial MT"/>
              </a:rPr>
              <a:t>most </a:t>
            </a:r>
            <a:r>
              <a:rPr lang="en-GB" sz="1100" dirty="0">
                <a:latin typeface="Arial MT"/>
                <a:cs typeface="Arial MT"/>
              </a:rPr>
              <a:t>relevant</a:t>
            </a:r>
            <a:r>
              <a:rPr lang="en-GB" sz="1100" spc="30" dirty="0">
                <a:latin typeface="Arial MT"/>
                <a:cs typeface="Arial MT"/>
              </a:rPr>
              <a:t> </a:t>
            </a:r>
            <a:r>
              <a:rPr lang="en-GB" sz="1100" dirty="0">
                <a:latin typeface="Arial MT"/>
                <a:cs typeface="Arial MT"/>
              </a:rPr>
              <a:t>parts</a:t>
            </a:r>
            <a:r>
              <a:rPr lang="en-GB" sz="1100" spc="35" dirty="0">
                <a:latin typeface="Arial MT"/>
                <a:cs typeface="Arial MT"/>
              </a:rPr>
              <a:t> </a:t>
            </a:r>
            <a:r>
              <a:rPr lang="en-GB" sz="1100" dirty="0">
                <a:latin typeface="Arial MT"/>
                <a:cs typeface="Arial MT"/>
              </a:rPr>
              <a:t>that</a:t>
            </a:r>
            <a:r>
              <a:rPr lang="en-GB" sz="1100" spc="35" dirty="0">
                <a:latin typeface="Arial MT"/>
                <a:cs typeface="Arial MT"/>
              </a:rPr>
              <a:t> </a:t>
            </a:r>
            <a:r>
              <a:rPr lang="en-GB" sz="1100" dirty="0">
                <a:latin typeface="Arial MT"/>
                <a:cs typeface="Arial MT"/>
              </a:rPr>
              <a:t>would</a:t>
            </a:r>
            <a:r>
              <a:rPr lang="en-GB" sz="1100" spc="35" dirty="0">
                <a:latin typeface="Arial MT"/>
                <a:cs typeface="Arial MT"/>
              </a:rPr>
              <a:t> </a:t>
            </a:r>
            <a:r>
              <a:rPr lang="en-GB" sz="1100" dirty="0">
                <a:latin typeface="Arial MT"/>
                <a:cs typeface="Arial MT"/>
              </a:rPr>
              <a:t>make</a:t>
            </a:r>
            <a:r>
              <a:rPr lang="en-GB" sz="1100" spc="35" dirty="0">
                <a:latin typeface="Arial MT"/>
                <a:cs typeface="Arial MT"/>
              </a:rPr>
              <a:t> </a:t>
            </a:r>
            <a:r>
              <a:rPr lang="en-GB" sz="1100" dirty="0">
                <a:latin typeface="Arial MT"/>
                <a:cs typeface="Arial MT"/>
              </a:rPr>
              <a:t>the</a:t>
            </a:r>
            <a:r>
              <a:rPr lang="en-GB" sz="1100" spc="35" dirty="0">
                <a:latin typeface="Arial MT"/>
                <a:cs typeface="Arial MT"/>
              </a:rPr>
              <a:t> </a:t>
            </a:r>
            <a:r>
              <a:rPr lang="en-GB" sz="1100" dirty="0">
                <a:latin typeface="Arial MT"/>
                <a:cs typeface="Arial MT"/>
              </a:rPr>
              <a:t>most</a:t>
            </a:r>
            <a:r>
              <a:rPr lang="en-GB" sz="1100" spc="35" dirty="0">
                <a:latin typeface="Arial MT"/>
                <a:cs typeface="Arial MT"/>
              </a:rPr>
              <a:t> </a:t>
            </a:r>
            <a:r>
              <a:rPr lang="en-GB" sz="1100" spc="-10" dirty="0">
                <a:latin typeface="Arial MT"/>
                <a:cs typeface="Arial MT"/>
              </a:rPr>
              <a:t>effective points</a:t>
            </a:r>
            <a:endParaRPr lang="en-GB" sz="1100" dirty="0">
              <a:latin typeface="Arial MT"/>
              <a:cs typeface="Arial MT"/>
            </a:endParaRPr>
          </a:p>
          <a:p>
            <a:pPr marL="12700" marR="5080" algn="just">
              <a:spcBef>
                <a:spcPts val="500"/>
              </a:spcBef>
            </a:pPr>
            <a:r>
              <a:rPr lang="en-GB" sz="1100" dirty="0">
                <a:latin typeface="Arial MT"/>
                <a:cs typeface="Arial MT"/>
              </a:rPr>
              <a:t>This time we’ve added some questions next to a few parts of the poem you may wish to annotate, to help you get thinking. Of course, you should also add in your own ideas to parts we haven’t pointed to, too.</a:t>
            </a:r>
          </a:p>
        </p:txBody>
      </p:sp>
      <p:pic>
        <p:nvPicPr>
          <p:cNvPr id="43" name="object 32">
            <a:extLst>
              <a:ext uri="{FF2B5EF4-FFF2-40B4-BE49-F238E27FC236}">
                <a16:creationId xmlns:a16="http://schemas.microsoft.com/office/drawing/2014/main" id="{207BBBCE-1309-F8BF-C8A4-C10746AB2B07}"/>
              </a:ext>
            </a:extLst>
          </p:cNvPr>
          <p:cNvPicPr/>
          <p:nvPr/>
        </p:nvPicPr>
        <p:blipFill>
          <a:blip r:embed="rId6" cstate="print">
            <a:duotone>
              <a:prstClr val="black"/>
              <a:schemeClr val="accent4">
                <a:tint val="45000"/>
                <a:satMod val="400000"/>
              </a:schemeClr>
            </a:duotone>
            <a:extLst>
              <a:ext uri="{BEBA8EAE-BF5A-486C-A8C5-ECC9F3942E4B}">
                <a14:imgProps xmlns:a14="http://schemas.microsoft.com/office/drawing/2010/main">
                  <a14:imgLayer r:embed="rId7">
                    <a14:imgEffect>
                      <a14:artisticPencilSketch/>
                    </a14:imgEffect>
                  </a14:imgLayer>
                </a14:imgProps>
              </a:ext>
            </a:extLst>
          </a:blip>
          <a:stretch>
            <a:fillRect/>
          </a:stretch>
        </p:blipFill>
        <p:spPr>
          <a:xfrm>
            <a:off x="449604" y="1308100"/>
            <a:ext cx="3069566" cy="581648"/>
          </a:xfrm>
          <a:prstGeom prst="rect">
            <a:avLst/>
          </a:prstGeom>
          <a:gradFill flip="none" rotWithShape="1">
            <a:gsLst>
              <a:gs pos="0">
                <a:srgbClr val="7030A0">
                  <a:tint val="66000"/>
                  <a:satMod val="160000"/>
                </a:srgbClr>
              </a:gs>
              <a:gs pos="50000">
                <a:srgbClr val="7030A0">
                  <a:tint val="44500"/>
                  <a:satMod val="160000"/>
                </a:srgbClr>
              </a:gs>
              <a:gs pos="100000">
                <a:srgbClr val="7030A0">
                  <a:tint val="23500"/>
                  <a:satMod val="160000"/>
                </a:srgbClr>
              </a:gs>
            </a:gsLst>
            <a:lin ang="2700000" scaled="1"/>
            <a:tileRect/>
          </a:gradFill>
          <a:effectLst>
            <a:outerShdw blurRad="50800" dist="38100" dir="2700000" algn="tl" rotWithShape="0">
              <a:prstClr val="black">
                <a:alpha val="40000"/>
              </a:prstClr>
            </a:outerShdw>
          </a:effectLst>
        </p:spPr>
      </p:pic>
      <p:sp>
        <p:nvSpPr>
          <p:cNvPr id="44" name="object 33">
            <a:extLst>
              <a:ext uri="{FF2B5EF4-FFF2-40B4-BE49-F238E27FC236}">
                <a16:creationId xmlns:a16="http://schemas.microsoft.com/office/drawing/2014/main" id="{417BA7D4-9E3E-F524-C0C9-E9005D8BE075}"/>
              </a:ext>
            </a:extLst>
          </p:cNvPr>
          <p:cNvSpPr txBox="1"/>
          <p:nvPr/>
        </p:nvSpPr>
        <p:spPr>
          <a:xfrm>
            <a:off x="627380" y="1392363"/>
            <a:ext cx="2720340" cy="406330"/>
          </a:xfrm>
          <a:prstGeom prst="rect">
            <a:avLst/>
          </a:prstGeom>
          <a:noFill/>
        </p:spPr>
        <p:txBody>
          <a:bodyPr vert="horz" wrap="square" lIns="0" tIns="7620" rIns="0" bIns="0" rtlCol="0">
            <a:spAutoFit/>
          </a:bodyPr>
          <a:lstStyle/>
          <a:p>
            <a:pPr marL="39370" marR="5080" indent="-27305" algn="ctr">
              <a:lnSpc>
                <a:spcPct val="102600"/>
              </a:lnSpc>
              <a:spcBef>
                <a:spcPts val="60"/>
              </a:spcBef>
            </a:pPr>
            <a:r>
              <a:rPr sz="1300" dirty="0">
                <a:latin typeface="Arial MT"/>
                <a:cs typeface="Arial MT"/>
              </a:rPr>
              <a:t>How</a:t>
            </a:r>
            <a:r>
              <a:rPr sz="1300" spc="195" dirty="0">
                <a:latin typeface="Arial MT"/>
                <a:cs typeface="Arial MT"/>
              </a:rPr>
              <a:t> </a:t>
            </a:r>
            <a:r>
              <a:rPr sz="1300" dirty="0">
                <a:latin typeface="Arial MT"/>
                <a:cs typeface="Arial MT"/>
              </a:rPr>
              <a:t>does</a:t>
            </a:r>
            <a:r>
              <a:rPr sz="1300" spc="200" dirty="0">
                <a:latin typeface="Arial MT"/>
                <a:cs typeface="Arial MT"/>
              </a:rPr>
              <a:t> </a:t>
            </a:r>
            <a:r>
              <a:rPr sz="1300" i="1" dirty="0">
                <a:latin typeface="Arial"/>
                <a:cs typeface="Arial"/>
              </a:rPr>
              <a:t>‘</a:t>
            </a:r>
            <a:r>
              <a:rPr lang="en-GB" sz="1300" i="1" dirty="0">
                <a:latin typeface="Arial"/>
                <a:cs typeface="Arial"/>
              </a:rPr>
              <a:t>Finding Peace</a:t>
            </a:r>
            <a:r>
              <a:rPr sz="1300" i="1" dirty="0">
                <a:latin typeface="Arial"/>
                <a:cs typeface="Arial"/>
              </a:rPr>
              <a:t>'</a:t>
            </a:r>
            <a:r>
              <a:rPr sz="1300" i="1" spc="200" dirty="0">
                <a:latin typeface="Arial"/>
                <a:cs typeface="Arial"/>
              </a:rPr>
              <a:t> </a:t>
            </a:r>
            <a:r>
              <a:rPr sz="1300" spc="-10" dirty="0">
                <a:latin typeface="Arial MT"/>
                <a:cs typeface="Arial MT"/>
              </a:rPr>
              <a:t>present </a:t>
            </a:r>
            <a:r>
              <a:rPr sz="1300" dirty="0">
                <a:latin typeface="Arial MT"/>
                <a:cs typeface="Arial MT"/>
              </a:rPr>
              <a:t>ideas</a:t>
            </a:r>
            <a:r>
              <a:rPr sz="1300" spc="140" dirty="0">
                <a:latin typeface="Arial MT"/>
                <a:cs typeface="Arial MT"/>
              </a:rPr>
              <a:t> </a:t>
            </a:r>
            <a:r>
              <a:rPr sz="1300" dirty="0">
                <a:latin typeface="Arial MT"/>
                <a:cs typeface="Arial MT"/>
              </a:rPr>
              <a:t>about</a:t>
            </a:r>
            <a:r>
              <a:rPr sz="1300" spc="145" dirty="0">
                <a:latin typeface="Arial MT"/>
                <a:cs typeface="Arial MT"/>
              </a:rPr>
              <a:t> </a:t>
            </a:r>
            <a:r>
              <a:rPr lang="en-GB" sz="1300" dirty="0">
                <a:latin typeface="Arial MT"/>
                <a:cs typeface="Arial MT"/>
              </a:rPr>
              <a:t>the effects of war</a:t>
            </a:r>
            <a:r>
              <a:rPr sz="1300" spc="-10" dirty="0">
                <a:latin typeface="Arial MT"/>
                <a:cs typeface="Arial MT"/>
              </a:rPr>
              <a:t>?</a:t>
            </a:r>
            <a:endParaRPr sz="1300" dirty="0">
              <a:latin typeface="Arial MT"/>
              <a:cs typeface="Arial MT"/>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 name="Picture 29">
            <a:extLst>
              <a:ext uri="{FF2B5EF4-FFF2-40B4-BE49-F238E27FC236}">
                <a16:creationId xmlns:a16="http://schemas.microsoft.com/office/drawing/2014/main" id="{C9F747E8-81F1-B037-04D0-1D29EBB3B9AD}"/>
              </a:ext>
            </a:extLst>
          </p:cNvPr>
          <p:cNvPicPr>
            <a:picLocks noChangeAspect="1"/>
          </p:cNvPicPr>
          <p:nvPr/>
        </p:nvPicPr>
        <p:blipFill>
          <a:blip r:embed="rId2"/>
          <a:stretch>
            <a:fillRect/>
          </a:stretch>
        </p:blipFill>
        <p:spPr>
          <a:xfrm>
            <a:off x="-4318" y="6962834"/>
            <a:ext cx="3493311" cy="3718882"/>
          </a:xfrm>
          <a:prstGeom prst="rect">
            <a:avLst/>
          </a:prstGeom>
        </p:spPr>
      </p:pic>
      <p:sp>
        <p:nvSpPr>
          <p:cNvPr id="2" name="object 2"/>
          <p:cNvSpPr txBox="1">
            <a:spLocks noGrp="1"/>
          </p:cNvSpPr>
          <p:nvPr>
            <p:ph type="title"/>
          </p:nvPr>
        </p:nvSpPr>
        <p:spPr>
          <a:xfrm>
            <a:off x="469900" y="474322"/>
            <a:ext cx="6278880" cy="787400"/>
          </a:xfrm>
          <a:prstGeom prst="rect">
            <a:avLst/>
          </a:prstGeom>
        </p:spPr>
        <p:txBody>
          <a:bodyPr vert="horz" wrap="square" lIns="0" tIns="12700" rIns="0" bIns="0" rtlCol="0">
            <a:spAutoFit/>
          </a:bodyPr>
          <a:lstStyle/>
          <a:p>
            <a:pPr marL="12700">
              <a:lnSpc>
                <a:spcPct val="100000"/>
              </a:lnSpc>
              <a:spcBef>
                <a:spcPts val="100"/>
              </a:spcBef>
            </a:pPr>
            <a:r>
              <a:rPr b="0" i="0" spc="-200" dirty="0">
                <a:latin typeface="Modern Love" panose="04090805081005020601" pitchFamily="82" charset="0"/>
              </a:rPr>
              <a:t>Poem</a:t>
            </a:r>
            <a:r>
              <a:rPr b="0" i="0" spc="-484" dirty="0">
                <a:latin typeface="Modern Love" panose="04090805081005020601" pitchFamily="82" charset="0"/>
              </a:rPr>
              <a:t> </a:t>
            </a:r>
            <a:r>
              <a:rPr b="0" i="0" spc="-135" dirty="0">
                <a:latin typeface="Modern Love" panose="04090805081005020601" pitchFamily="82" charset="0"/>
              </a:rPr>
              <a:t>#2</a:t>
            </a:r>
            <a:r>
              <a:rPr b="0" i="0" spc="-470" dirty="0">
                <a:latin typeface="Modern Love" panose="04090805081005020601" pitchFamily="82" charset="0"/>
              </a:rPr>
              <a:t> </a:t>
            </a:r>
            <a:r>
              <a:rPr b="0" i="0" spc="-270" dirty="0">
                <a:latin typeface="Modern Love" panose="04090805081005020601" pitchFamily="82" charset="0"/>
              </a:rPr>
              <a:t>WA</a:t>
            </a:r>
            <a:r>
              <a:rPr b="0" i="0" spc="-270" dirty="0">
                <a:solidFill>
                  <a:srgbClr val="FF644E"/>
                </a:solidFill>
                <a:latin typeface="Modern Love" panose="04090805081005020601" pitchFamily="82" charset="0"/>
              </a:rPr>
              <a:t>NI</a:t>
            </a:r>
            <a:r>
              <a:rPr b="0" i="0" spc="-270" dirty="0">
                <a:latin typeface="Modern Love" panose="04090805081005020601" pitchFamily="82" charset="0"/>
              </a:rPr>
              <a:t>LLs</a:t>
            </a:r>
          </a:p>
        </p:txBody>
      </p:sp>
      <p:grpSp>
        <p:nvGrpSpPr>
          <p:cNvPr id="3" name="object 3"/>
          <p:cNvGrpSpPr/>
          <p:nvPr/>
        </p:nvGrpSpPr>
        <p:grpSpPr>
          <a:xfrm>
            <a:off x="200468" y="4091925"/>
            <a:ext cx="4389755" cy="6252210"/>
            <a:chOff x="200468" y="4091925"/>
            <a:chExt cx="4389755" cy="6252210"/>
          </a:xfrm>
        </p:grpSpPr>
        <p:pic>
          <p:nvPicPr>
            <p:cNvPr id="4" name="object 4"/>
            <p:cNvPicPr/>
            <p:nvPr/>
          </p:nvPicPr>
          <p:blipFill>
            <a:blip r:embed="rId3" cstate="print"/>
            <a:stretch>
              <a:fillRect/>
            </a:stretch>
          </p:blipFill>
          <p:spPr>
            <a:xfrm>
              <a:off x="200468" y="4093188"/>
              <a:ext cx="4389142" cy="6250852"/>
            </a:xfrm>
            <a:prstGeom prst="rect">
              <a:avLst/>
            </a:prstGeom>
          </p:spPr>
        </p:pic>
        <p:pic>
          <p:nvPicPr>
            <p:cNvPr id="5" name="object 5"/>
            <p:cNvPicPr/>
            <p:nvPr/>
          </p:nvPicPr>
          <p:blipFill>
            <a:blip r:embed="rId4" cstate="print"/>
            <a:stretch>
              <a:fillRect/>
            </a:stretch>
          </p:blipFill>
          <p:spPr>
            <a:xfrm>
              <a:off x="298168" y="4091925"/>
              <a:ext cx="4261777" cy="6120389"/>
            </a:xfrm>
            <a:prstGeom prst="rect">
              <a:avLst/>
            </a:prstGeom>
          </p:spPr>
        </p:pic>
      </p:grpSp>
      <p:sp>
        <p:nvSpPr>
          <p:cNvPr id="6" name="object 6"/>
          <p:cNvSpPr txBox="1"/>
          <p:nvPr/>
        </p:nvSpPr>
        <p:spPr>
          <a:xfrm>
            <a:off x="976428" y="4740833"/>
            <a:ext cx="3472815" cy="2033270"/>
          </a:xfrm>
          <a:prstGeom prst="rect">
            <a:avLst/>
          </a:prstGeom>
        </p:spPr>
        <p:txBody>
          <a:bodyPr vert="horz" wrap="square" lIns="0" tIns="12700" rIns="0" bIns="0" rtlCol="0">
            <a:spAutoFit/>
          </a:bodyPr>
          <a:lstStyle/>
          <a:p>
            <a:pPr marL="12700" marR="5080">
              <a:lnSpc>
                <a:spcPct val="100000"/>
              </a:lnSpc>
              <a:spcBef>
                <a:spcPts val="100"/>
              </a:spcBef>
            </a:pPr>
            <a:r>
              <a:rPr sz="1100" spc="-10" dirty="0">
                <a:latin typeface="Arial MT"/>
                <a:cs typeface="Arial MT"/>
              </a:rPr>
              <a:t>The</a:t>
            </a:r>
            <a:r>
              <a:rPr sz="1100" spc="20" dirty="0">
                <a:latin typeface="Arial MT"/>
                <a:cs typeface="Arial MT"/>
              </a:rPr>
              <a:t> </a:t>
            </a:r>
            <a:r>
              <a:rPr sz="1100" dirty="0">
                <a:latin typeface="Arial MT"/>
                <a:cs typeface="Arial MT"/>
              </a:rPr>
              <a:t>poet</a:t>
            </a:r>
            <a:r>
              <a:rPr sz="1100" spc="15" dirty="0">
                <a:latin typeface="Arial MT"/>
                <a:cs typeface="Arial MT"/>
              </a:rPr>
              <a:t> </a:t>
            </a:r>
            <a:r>
              <a:rPr sz="1100" dirty="0">
                <a:latin typeface="Arial MT"/>
                <a:cs typeface="Arial MT"/>
              </a:rPr>
              <a:t>describes</a:t>
            </a:r>
            <a:r>
              <a:rPr sz="1100" spc="20" dirty="0">
                <a:latin typeface="Arial MT"/>
                <a:cs typeface="Arial MT"/>
              </a:rPr>
              <a:t> </a:t>
            </a:r>
            <a:r>
              <a:rPr sz="1100" dirty="0">
                <a:latin typeface="Arial MT"/>
                <a:cs typeface="Arial MT"/>
              </a:rPr>
              <a:t>the</a:t>
            </a:r>
            <a:r>
              <a:rPr sz="1100" spc="20" dirty="0">
                <a:latin typeface="Arial MT"/>
                <a:cs typeface="Arial MT"/>
              </a:rPr>
              <a:t> </a:t>
            </a:r>
            <a:r>
              <a:rPr sz="1100" dirty="0">
                <a:latin typeface="Arial MT"/>
                <a:cs typeface="Arial MT"/>
              </a:rPr>
              <a:t>effects</a:t>
            </a:r>
            <a:r>
              <a:rPr sz="1100" spc="20" dirty="0">
                <a:latin typeface="Arial MT"/>
                <a:cs typeface="Arial MT"/>
              </a:rPr>
              <a:t> </a:t>
            </a:r>
            <a:r>
              <a:rPr sz="1100" dirty="0">
                <a:latin typeface="Arial MT"/>
                <a:cs typeface="Arial MT"/>
              </a:rPr>
              <a:t>of</a:t>
            </a:r>
            <a:r>
              <a:rPr sz="1100" spc="20" dirty="0">
                <a:latin typeface="Arial MT"/>
                <a:cs typeface="Arial MT"/>
              </a:rPr>
              <a:t> </a:t>
            </a:r>
            <a:r>
              <a:rPr sz="1100" dirty="0">
                <a:latin typeface="Arial MT"/>
                <a:cs typeface="Arial MT"/>
              </a:rPr>
              <a:t>war</a:t>
            </a:r>
            <a:r>
              <a:rPr sz="1100" spc="20" dirty="0">
                <a:latin typeface="Arial MT"/>
                <a:cs typeface="Arial MT"/>
              </a:rPr>
              <a:t> </a:t>
            </a:r>
            <a:r>
              <a:rPr sz="1100" dirty="0">
                <a:latin typeface="Arial MT"/>
                <a:cs typeface="Arial MT"/>
              </a:rPr>
              <a:t>as</a:t>
            </a:r>
            <a:r>
              <a:rPr sz="1100" spc="20" dirty="0">
                <a:latin typeface="Arial MT"/>
                <a:cs typeface="Arial MT"/>
              </a:rPr>
              <a:t> </a:t>
            </a:r>
            <a:r>
              <a:rPr sz="1100" spc="-10" dirty="0">
                <a:latin typeface="Arial MT"/>
                <a:cs typeface="Arial MT"/>
              </a:rPr>
              <a:t>something</a:t>
            </a:r>
            <a:r>
              <a:rPr sz="1100" spc="500" dirty="0">
                <a:latin typeface="Arial MT"/>
                <a:cs typeface="Arial MT"/>
              </a:rPr>
              <a:t> </a:t>
            </a:r>
            <a:r>
              <a:rPr sz="1100" dirty="0">
                <a:latin typeface="Arial MT"/>
                <a:cs typeface="Arial MT"/>
              </a:rPr>
              <a:t>that</a:t>
            </a:r>
            <a:r>
              <a:rPr sz="1100" spc="20" dirty="0">
                <a:latin typeface="Arial MT"/>
                <a:cs typeface="Arial MT"/>
              </a:rPr>
              <a:t> </a:t>
            </a:r>
            <a:r>
              <a:rPr sz="1100" dirty="0">
                <a:latin typeface="Arial MT"/>
                <a:cs typeface="Arial MT"/>
              </a:rPr>
              <a:t>can’t</a:t>
            </a:r>
            <a:r>
              <a:rPr sz="1100" spc="25" dirty="0">
                <a:latin typeface="Arial MT"/>
                <a:cs typeface="Arial MT"/>
              </a:rPr>
              <a:t> </a:t>
            </a:r>
            <a:r>
              <a:rPr sz="1100" dirty="0">
                <a:latin typeface="Arial MT"/>
                <a:cs typeface="Arial MT"/>
              </a:rPr>
              <a:t>be</a:t>
            </a:r>
            <a:r>
              <a:rPr sz="1100" spc="25" dirty="0">
                <a:latin typeface="Arial MT"/>
                <a:cs typeface="Arial MT"/>
              </a:rPr>
              <a:t> </a:t>
            </a:r>
            <a:r>
              <a:rPr sz="1100" dirty="0">
                <a:latin typeface="Arial MT"/>
                <a:cs typeface="Arial MT"/>
              </a:rPr>
              <a:t>changed.</a:t>
            </a:r>
            <a:r>
              <a:rPr sz="1100" spc="25" dirty="0">
                <a:latin typeface="Arial MT"/>
                <a:cs typeface="Arial MT"/>
              </a:rPr>
              <a:t> </a:t>
            </a:r>
            <a:r>
              <a:rPr sz="1100" dirty="0">
                <a:latin typeface="Arial MT"/>
                <a:cs typeface="Arial MT"/>
              </a:rPr>
              <a:t>This</a:t>
            </a:r>
            <a:r>
              <a:rPr sz="1100" spc="25" dirty="0">
                <a:latin typeface="Arial MT"/>
                <a:cs typeface="Arial MT"/>
              </a:rPr>
              <a:t> </a:t>
            </a:r>
            <a:r>
              <a:rPr sz="1100" dirty="0">
                <a:latin typeface="Arial MT"/>
                <a:cs typeface="Arial MT"/>
              </a:rPr>
              <a:t>is</a:t>
            </a:r>
            <a:r>
              <a:rPr sz="1100" spc="20" dirty="0">
                <a:latin typeface="Arial MT"/>
                <a:cs typeface="Arial MT"/>
              </a:rPr>
              <a:t> </a:t>
            </a:r>
            <a:r>
              <a:rPr sz="1100" dirty="0">
                <a:latin typeface="Arial MT"/>
                <a:cs typeface="Arial MT"/>
              </a:rPr>
              <a:t>shown</a:t>
            </a:r>
            <a:r>
              <a:rPr sz="1100" spc="25" dirty="0">
                <a:latin typeface="Arial MT"/>
                <a:cs typeface="Arial MT"/>
              </a:rPr>
              <a:t> </a:t>
            </a:r>
            <a:r>
              <a:rPr sz="1100" dirty="0">
                <a:latin typeface="Arial MT"/>
                <a:cs typeface="Arial MT"/>
              </a:rPr>
              <a:t>through</a:t>
            </a:r>
            <a:r>
              <a:rPr sz="1100" spc="25" dirty="0">
                <a:latin typeface="Arial MT"/>
                <a:cs typeface="Arial MT"/>
              </a:rPr>
              <a:t> </a:t>
            </a:r>
            <a:r>
              <a:rPr sz="1100" dirty="0">
                <a:latin typeface="Arial MT"/>
                <a:cs typeface="Arial MT"/>
              </a:rPr>
              <a:t>the</a:t>
            </a:r>
            <a:r>
              <a:rPr sz="1100" spc="25" dirty="0">
                <a:latin typeface="Arial MT"/>
                <a:cs typeface="Arial MT"/>
              </a:rPr>
              <a:t> </a:t>
            </a:r>
            <a:r>
              <a:rPr sz="1100" spc="-10" dirty="0">
                <a:latin typeface="Arial MT"/>
                <a:cs typeface="Arial MT"/>
              </a:rPr>
              <a:t>quote </a:t>
            </a:r>
            <a:r>
              <a:rPr sz="1100" dirty="0">
                <a:latin typeface="Arial MT"/>
                <a:cs typeface="Arial MT"/>
              </a:rPr>
              <a:t>‘I</a:t>
            </a:r>
            <a:r>
              <a:rPr sz="1100" spc="35" dirty="0">
                <a:latin typeface="Arial MT"/>
                <a:cs typeface="Arial MT"/>
              </a:rPr>
              <a:t> </a:t>
            </a:r>
            <a:r>
              <a:rPr sz="1100" dirty="0">
                <a:latin typeface="Arial MT"/>
                <a:cs typeface="Arial MT"/>
              </a:rPr>
              <a:t>pray</a:t>
            </a:r>
            <a:r>
              <a:rPr sz="1100" spc="40" dirty="0">
                <a:latin typeface="Arial MT"/>
                <a:cs typeface="Arial MT"/>
              </a:rPr>
              <a:t> </a:t>
            </a:r>
            <a:r>
              <a:rPr sz="1100" dirty="0">
                <a:latin typeface="Arial MT"/>
                <a:cs typeface="Arial MT"/>
              </a:rPr>
              <a:t>for</a:t>
            </a:r>
            <a:r>
              <a:rPr sz="1100" spc="40" dirty="0">
                <a:latin typeface="Arial MT"/>
                <a:cs typeface="Arial MT"/>
              </a:rPr>
              <a:t> </a:t>
            </a:r>
            <a:r>
              <a:rPr sz="1100" dirty="0">
                <a:latin typeface="Arial MT"/>
                <a:cs typeface="Arial MT"/>
              </a:rPr>
              <a:t>peace’</a:t>
            </a:r>
            <a:r>
              <a:rPr sz="1100" spc="40" dirty="0">
                <a:latin typeface="Arial MT"/>
                <a:cs typeface="Arial MT"/>
              </a:rPr>
              <a:t> </a:t>
            </a:r>
            <a:r>
              <a:rPr sz="1100" dirty="0">
                <a:latin typeface="Arial MT"/>
                <a:cs typeface="Arial MT"/>
              </a:rPr>
              <a:t>which</a:t>
            </a:r>
            <a:r>
              <a:rPr sz="1100" spc="40" dirty="0">
                <a:latin typeface="Arial MT"/>
                <a:cs typeface="Arial MT"/>
              </a:rPr>
              <a:t> </a:t>
            </a:r>
            <a:r>
              <a:rPr sz="1100" dirty="0">
                <a:latin typeface="Arial MT"/>
                <a:cs typeface="Arial MT"/>
              </a:rPr>
              <a:t>implies</a:t>
            </a:r>
            <a:r>
              <a:rPr sz="1100" spc="40" dirty="0">
                <a:latin typeface="Arial MT"/>
                <a:cs typeface="Arial MT"/>
              </a:rPr>
              <a:t> </a:t>
            </a:r>
            <a:r>
              <a:rPr sz="1100" dirty="0">
                <a:latin typeface="Arial MT"/>
                <a:cs typeface="Arial MT"/>
              </a:rPr>
              <a:t>that</a:t>
            </a:r>
            <a:r>
              <a:rPr sz="1100" spc="40" dirty="0">
                <a:latin typeface="Arial MT"/>
                <a:cs typeface="Arial MT"/>
              </a:rPr>
              <a:t> </a:t>
            </a:r>
            <a:r>
              <a:rPr sz="1100" dirty="0">
                <a:latin typeface="Arial MT"/>
                <a:cs typeface="Arial MT"/>
              </a:rPr>
              <a:t>the</a:t>
            </a:r>
            <a:r>
              <a:rPr sz="1100" spc="35" dirty="0">
                <a:latin typeface="Arial MT"/>
                <a:cs typeface="Arial MT"/>
              </a:rPr>
              <a:t> </a:t>
            </a:r>
            <a:r>
              <a:rPr sz="1100" dirty="0">
                <a:latin typeface="Arial MT"/>
                <a:cs typeface="Arial MT"/>
              </a:rPr>
              <a:t>poet</a:t>
            </a:r>
            <a:r>
              <a:rPr sz="1100" spc="40" dirty="0">
                <a:latin typeface="Arial MT"/>
                <a:cs typeface="Arial MT"/>
              </a:rPr>
              <a:t> </a:t>
            </a:r>
            <a:r>
              <a:rPr sz="1100" spc="-10" dirty="0">
                <a:latin typeface="Arial MT"/>
                <a:cs typeface="Arial MT"/>
              </a:rPr>
              <a:t>wants </a:t>
            </a:r>
            <a:r>
              <a:rPr sz="1100" dirty="0">
                <a:latin typeface="Arial MT"/>
                <a:cs typeface="Arial MT"/>
              </a:rPr>
              <a:t>‘peace’</a:t>
            </a:r>
            <a:r>
              <a:rPr sz="1100" spc="30" dirty="0">
                <a:latin typeface="Arial MT"/>
                <a:cs typeface="Arial MT"/>
              </a:rPr>
              <a:t> </a:t>
            </a:r>
            <a:r>
              <a:rPr sz="1100" dirty="0">
                <a:latin typeface="Arial MT"/>
                <a:cs typeface="Arial MT"/>
              </a:rPr>
              <a:t>and</a:t>
            </a:r>
            <a:r>
              <a:rPr sz="1100" spc="35" dirty="0">
                <a:latin typeface="Arial MT"/>
                <a:cs typeface="Arial MT"/>
              </a:rPr>
              <a:t> </a:t>
            </a:r>
            <a:r>
              <a:rPr sz="1100" dirty="0">
                <a:latin typeface="Arial MT"/>
                <a:cs typeface="Arial MT"/>
              </a:rPr>
              <a:t>that</a:t>
            </a:r>
            <a:r>
              <a:rPr sz="1100" spc="35" dirty="0">
                <a:latin typeface="Arial MT"/>
                <a:cs typeface="Arial MT"/>
              </a:rPr>
              <a:t> </a:t>
            </a:r>
            <a:r>
              <a:rPr sz="1100" dirty="0">
                <a:latin typeface="Arial MT"/>
                <a:cs typeface="Arial MT"/>
              </a:rPr>
              <a:t>they</a:t>
            </a:r>
            <a:r>
              <a:rPr sz="1100" spc="35" dirty="0">
                <a:latin typeface="Arial MT"/>
                <a:cs typeface="Arial MT"/>
              </a:rPr>
              <a:t> </a:t>
            </a:r>
            <a:r>
              <a:rPr sz="1100" dirty="0">
                <a:latin typeface="Arial MT"/>
                <a:cs typeface="Arial MT"/>
              </a:rPr>
              <a:t>think</a:t>
            </a:r>
            <a:r>
              <a:rPr sz="1100" spc="35" dirty="0">
                <a:latin typeface="Arial MT"/>
                <a:cs typeface="Arial MT"/>
              </a:rPr>
              <a:t> </a:t>
            </a:r>
            <a:r>
              <a:rPr sz="1100" dirty="0">
                <a:latin typeface="Arial MT"/>
                <a:cs typeface="Arial MT"/>
              </a:rPr>
              <a:t>the</a:t>
            </a:r>
            <a:r>
              <a:rPr sz="1100" spc="30" dirty="0">
                <a:latin typeface="Arial MT"/>
                <a:cs typeface="Arial MT"/>
              </a:rPr>
              <a:t> </a:t>
            </a:r>
            <a:r>
              <a:rPr sz="1100" dirty="0">
                <a:latin typeface="Arial MT"/>
                <a:cs typeface="Arial MT"/>
              </a:rPr>
              <a:t>only</a:t>
            </a:r>
            <a:r>
              <a:rPr sz="1100" spc="35" dirty="0">
                <a:latin typeface="Arial MT"/>
                <a:cs typeface="Arial MT"/>
              </a:rPr>
              <a:t> </a:t>
            </a:r>
            <a:r>
              <a:rPr sz="1100" dirty="0">
                <a:latin typeface="Arial MT"/>
                <a:cs typeface="Arial MT"/>
              </a:rPr>
              <a:t>way</a:t>
            </a:r>
            <a:r>
              <a:rPr sz="1100" spc="35" dirty="0">
                <a:latin typeface="Arial MT"/>
                <a:cs typeface="Arial MT"/>
              </a:rPr>
              <a:t> </a:t>
            </a:r>
            <a:r>
              <a:rPr sz="1100" dirty="0">
                <a:latin typeface="Arial MT"/>
                <a:cs typeface="Arial MT"/>
              </a:rPr>
              <a:t>to</a:t>
            </a:r>
            <a:r>
              <a:rPr sz="1100" spc="35" dirty="0">
                <a:latin typeface="Arial MT"/>
                <a:cs typeface="Arial MT"/>
              </a:rPr>
              <a:t> </a:t>
            </a:r>
            <a:r>
              <a:rPr sz="1100" dirty="0">
                <a:latin typeface="Arial MT"/>
                <a:cs typeface="Arial MT"/>
              </a:rPr>
              <a:t>get</a:t>
            </a:r>
            <a:r>
              <a:rPr sz="1100" spc="35" dirty="0">
                <a:latin typeface="Arial MT"/>
                <a:cs typeface="Arial MT"/>
              </a:rPr>
              <a:t> </a:t>
            </a:r>
            <a:r>
              <a:rPr sz="1100" dirty="0">
                <a:latin typeface="Arial MT"/>
                <a:cs typeface="Arial MT"/>
              </a:rPr>
              <a:t>it</a:t>
            </a:r>
            <a:r>
              <a:rPr sz="1100" spc="35" dirty="0">
                <a:latin typeface="Arial MT"/>
                <a:cs typeface="Arial MT"/>
              </a:rPr>
              <a:t> </a:t>
            </a:r>
            <a:r>
              <a:rPr sz="1100" spc="-10" dirty="0">
                <a:latin typeface="Arial MT"/>
                <a:cs typeface="Arial MT"/>
              </a:rPr>
              <a:t>would </a:t>
            </a:r>
            <a:r>
              <a:rPr sz="1100" dirty="0">
                <a:latin typeface="Arial MT"/>
                <a:cs typeface="Arial MT"/>
              </a:rPr>
              <a:t>be</a:t>
            </a:r>
            <a:r>
              <a:rPr sz="1100" spc="10" dirty="0">
                <a:latin typeface="Arial MT"/>
                <a:cs typeface="Arial MT"/>
              </a:rPr>
              <a:t> </a:t>
            </a:r>
            <a:r>
              <a:rPr sz="1100" dirty="0">
                <a:latin typeface="Arial MT"/>
                <a:cs typeface="Arial MT"/>
              </a:rPr>
              <a:t>to</a:t>
            </a:r>
            <a:r>
              <a:rPr sz="1100" spc="15" dirty="0">
                <a:latin typeface="Arial MT"/>
                <a:cs typeface="Arial MT"/>
              </a:rPr>
              <a:t> </a:t>
            </a:r>
            <a:r>
              <a:rPr sz="1100" dirty="0">
                <a:latin typeface="Arial MT"/>
                <a:cs typeface="Arial MT"/>
              </a:rPr>
              <a:t>pray</a:t>
            </a:r>
            <a:r>
              <a:rPr sz="1100" spc="15" dirty="0">
                <a:latin typeface="Arial MT"/>
                <a:cs typeface="Arial MT"/>
              </a:rPr>
              <a:t> </a:t>
            </a:r>
            <a:r>
              <a:rPr sz="1100" dirty="0">
                <a:latin typeface="Arial MT"/>
                <a:cs typeface="Arial MT"/>
              </a:rPr>
              <a:t>to</a:t>
            </a:r>
            <a:r>
              <a:rPr sz="1100" spc="15" dirty="0">
                <a:latin typeface="Arial MT"/>
                <a:cs typeface="Arial MT"/>
              </a:rPr>
              <a:t> </a:t>
            </a:r>
            <a:r>
              <a:rPr sz="1100" dirty="0">
                <a:latin typeface="Arial MT"/>
                <a:cs typeface="Arial MT"/>
              </a:rPr>
              <a:t>a</a:t>
            </a:r>
            <a:r>
              <a:rPr sz="1100" spc="15" dirty="0">
                <a:latin typeface="Arial MT"/>
                <a:cs typeface="Arial MT"/>
              </a:rPr>
              <a:t> </a:t>
            </a:r>
            <a:r>
              <a:rPr sz="1100" dirty="0">
                <a:latin typeface="Arial MT"/>
                <a:cs typeface="Arial MT"/>
              </a:rPr>
              <a:t>god,</a:t>
            </a:r>
            <a:r>
              <a:rPr sz="1100" spc="15" dirty="0">
                <a:latin typeface="Arial MT"/>
                <a:cs typeface="Arial MT"/>
              </a:rPr>
              <a:t> </a:t>
            </a:r>
            <a:r>
              <a:rPr sz="1100" dirty="0">
                <a:latin typeface="Arial MT"/>
                <a:cs typeface="Arial MT"/>
              </a:rPr>
              <a:t>something</a:t>
            </a:r>
            <a:r>
              <a:rPr sz="1100" spc="15" dirty="0">
                <a:latin typeface="Arial MT"/>
                <a:cs typeface="Arial MT"/>
              </a:rPr>
              <a:t> </a:t>
            </a:r>
            <a:r>
              <a:rPr sz="1100" dirty="0">
                <a:latin typeface="Arial MT"/>
                <a:cs typeface="Arial MT"/>
              </a:rPr>
              <a:t>seen</a:t>
            </a:r>
            <a:r>
              <a:rPr sz="1100" spc="15" dirty="0">
                <a:latin typeface="Arial MT"/>
                <a:cs typeface="Arial MT"/>
              </a:rPr>
              <a:t> </a:t>
            </a:r>
            <a:r>
              <a:rPr sz="1100" dirty="0">
                <a:latin typeface="Arial MT"/>
                <a:cs typeface="Arial MT"/>
              </a:rPr>
              <a:t>as</a:t>
            </a:r>
            <a:r>
              <a:rPr sz="1100" spc="15" dirty="0">
                <a:latin typeface="Arial MT"/>
                <a:cs typeface="Arial MT"/>
              </a:rPr>
              <a:t> </a:t>
            </a:r>
            <a:r>
              <a:rPr sz="1100" dirty="0">
                <a:latin typeface="Arial MT"/>
                <a:cs typeface="Arial MT"/>
              </a:rPr>
              <a:t>having</a:t>
            </a:r>
            <a:r>
              <a:rPr sz="1100" spc="15" dirty="0">
                <a:latin typeface="Arial MT"/>
                <a:cs typeface="Arial MT"/>
              </a:rPr>
              <a:t> </a:t>
            </a:r>
            <a:r>
              <a:rPr sz="1100" spc="-25" dirty="0">
                <a:latin typeface="Arial MT"/>
                <a:cs typeface="Arial MT"/>
              </a:rPr>
              <a:t>the</a:t>
            </a:r>
            <a:r>
              <a:rPr sz="1100" spc="500" dirty="0">
                <a:latin typeface="Arial MT"/>
                <a:cs typeface="Arial MT"/>
              </a:rPr>
              <a:t> </a:t>
            </a:r>
            <a:r>
              <a:rPr sz="1100" dirty="0">
                <a:latin typeface="Arial MT"/>
                <a:cs typeface="Arial MT"/>
              </a:rPr>
              <a:t>most</a:t>
            </a:r>
            <a:r>
              <a:rPr sz="1100" spc="30" dirty="0">
                <a:latin typeface="Arial MT"/>
                <a:cs typeface="Arial MT"/>
              </a:rPr>
              <a:t> </a:t>
            </a:r>
            <a:r>
              <a:rPr sz="1100" dirty="0">
                <a:latin typeface="Arial MT"/>
                <a:cs typeface="Arial MT"/>
              </a:rPr>
              <a:t>power</a:t>
            </a:r>
            <a:r>
              <a:rPr sz="1100" spc="35" dirty="0">
                <a:latin typeface="Arial MT"/>
                <a:cs typeface="Arial MT"/>
              </a:rPr>
              <a:t> </a:t>
            </a:r>
            <a:r>
              <a:rPr sz="1100" dirty="0">
                <a:latin typeface="Arial MT"/>
                <a:cs typeface="Arial MT"/>
              </a:rPr>
              <a:t>possible.</a:t>
            </a:r>
            <a:r>
              <a:rPr sz="1100" spc="35" dirty="0">
                <a:latin typeface="Arial MT"/>
                <a:cs typeface="Arial MT"/>
              </a:rPr>
              <a:t> </a:t>
            </a:r>
            <a:r>
              <a:rPr sz="1100" spc="-10" dirty="0">
                <a:latin typeface="Arial MT"/>
                <a:cs typeface="Arial MT"/>
              </a:rPr>
              <a:t>The</a:t>
            </a:r>
            <a:r>
              <a:rPr sz="1100" spc="35" dirty="0">
                <a:latin typeface="Arial MT"/>
                <a:cs typeface="Arial MT"/>
              </a:rPr>
              <a:t> </a:t>
            </a:r>
            <a:r>
              <a:rPr sz="1100" dirty="0">
                <a:latin typeface="Arial MT"/>
                <a:cs typeface="Arial MT"/>
              </a:rPr>
              <a:t>alliteration</a:t>
            </a:r>
            <a:r>
              <a:rPr sz="1100" spc="35" dirty="0">
                <a:latin typeface="Arial MT"/>
                <a:cs typeface="Arial MT"/>
              </a:rPr>
              <a:t> </a:t>
            </a:r>
            <a:r>
              <a:rPr sz="1100" dirty="0">
                <a:latin typeface="Arial MT"/>
                <a:cs typeface="Arial MT"/>
              </a:rPr>
              <a:t>‘pray</a:t>
            </a:r>
            <a:r>
              <a:rPr sz="1100" spc="30" dirty="0">
                <a:latin typeface="Arial MT"/>
                <a:cs typeface="Arial MT"/>
              </a:rPr>
              <a:t> </a:t>
            </a:r>
            <a:r>
              <a:rPr sz="1100" dirty="0">
                <a:latin typeface="Arial MT"/>
                <a:cs typeface="Arial MT"/>
              </a:rPr>
              <a:t>for</a:t>
            </a:r>
            <a:r>
              <a:rPr sz="1100" spc="35" dirty="0">
                <a:latin typeface="Arial MT"/>
                <a:cs typeface="Arial MT"/>
              </a:rPr>
              <a:t> </a:t>
            </a:r>
            <a:r>
              <a:rPr sz="1100" spc="-10" dirty="0">
                <a:latin typeface="Arial MT"/>
                <a:cs typeface="Arial MT"/>
              </a:rPr>
              <a:t>peace’ </a:t>
            </a:r>
            <a:r>
              <a:rPr sz="1100" dirty="0">
                <a:latin typeface="Arial MT"/>
                <a:cs typeface="Arial MT"/>
              </a:rPr>
              <a:t>makes</a:t>
            </a:r>
            <a:r>
              <a:rPr sz="1100" spc="35" dirty="0">
                <a:latin typeface="Arial MT"/>
                <a:cs typeface="Arial MT"/>
              </a:rPr>
              <a:t> </a:t>
            </a:r>
            <a:r>
              <a:rPr sz="1100" dirty="0">
                <a:latin typeface="Arial MT"/>
                <a:cs typeface="Arial MT"/>
              </a:rPr>
              <a:t>us</a:t>
            </a:r>
            <a:r>
              <a:rPr sz="1100" spc="35" dirty="0">
                <a:latin typeface="Arial MT"/>
                <a:cs typeface="Arial MT"/>
              </a:rPr>
              <a:t> </a:t>
            </a:r>
            <a:r>
              <a:rPr sz="1100" dirty="0">
                <a:latin typeface="Arial MT"/>
                <a:cs typeface="Arial MT"/>
              </a:rPr>
              <a:t>focus</a:t>
            </a:r>
            <a:r>
              <a:rPr sz="1100" spc="40" dirty="0">
                <a:latin typeface="Arial MT"/>
                <a:cs typeface="Arial MT"/>
              </a:rPr>
              <a:t> </a:t>
            </a:r>
            <a:r>
              <a:rPr sz="1100" dirty="0">
                <a:latin typeface="Arial MT"/>
                <a:cs typeface="Arial MT"/>
              </a:rPr>
              <a:t>on</a:t>
            </a:r>
            <a:r>
              <a:rPr sz="1100" spc="35" dirty="0">
                <a:latin typeface="Arial MT"/>
                <a:cs typeface="Arial MT"/>
              </a:rPr>
              <a:t> </a:t>
            </a:r>
            <a:r>
              <a:rPr sz="1100" dirty="0">
                <a:latin typeface="Arial MT"/>
                <a:cs typeface="Arial MT"/>
              </a:rPr>
              <a:t>the</a:t>
            </a:r>
            <a:r>
              <a:rPr sz="1100" spc="35" dirty="0">
                <a:latin typeface="Arial MT"/>
                <a:cs typeface="Arial MT"/>
              </a:rPr>
              <a:t> </a:t>
            </a:r>
            <a:r>
              <a:rPr sz="1100" dirty="0">
                <a:latin typeface="Arial MT"/>
                <a:cs typeface="Arial MT"/>
              </a:rPr>
              <a:t>words</a:t>
            </a:r>
            <a:r>
              <a:rPr sz="1100" spc="40" dirty="0">
                <a:latin typeface="Arial MT"/>
                <a:cs typeface="Arial MT"/>
              </a:rPr>
              <a:t> </a:t>
            </a:r>
            <a:r>
              <a:rPr sz="1100" dirty="0">
                <a:latin typeface="Arial MT"/>
                <a:cs typeface="Arial MT"/>
              </a:rPr>
              <a:t>‘pray’</a:t>
            </a:r>
            <a:r>
              <a:rPr sz="1100" spc="35" dirty="0">
                <a:latin typeface="Arial MT"/>
                <a:cs typeface="Arial MT"/>
              </a:rPr>
              <a:t> </a:t>
            </a:r>
            <a:r>
              <a:rPr sz="1100" dirty="0">
                <a:latin typeface="Arial MT"/>
                <a:cs typeface="Arial MT"/>
              </a:rPr>
              <a:t>and</a:t>
            </a:r>
            <a:r>
              <a:rPr sz="1100" spc="35" dirty="0">
                <a:latin typeface="Arial MT"/>
                <a:cs typeface="Arial MT"/>
              </a:rPr>
              <a:t> </a:t>
            </a:r>
            <a:r>
              <a:rPr sz="1100" spc="-10" dirty="0">
                <a:latin typeface="Arial MT"/>
                <a:cs typeface="Arial MT"/>
              </a:rPr>
              <a:t>‘peace’ </a:t>
            </a:r>
            <a:r>
              <a:rPr sz="1100" dirty="0">
                <a:latin typeface="Arial MT"/>
                <a:cs typeface="Arial MT"/>
              </a:rPr>
              <a:t>because</a:t>
            </a:r>
            <a:r>
              <a:rPr sz="1100" spc="20" dirty="0">
                <a:latin typeface="Arial MT"/>
                <a:cs typeface="Arial MT"/>
              </a:rPr>
              <a:t> </a:t>
            </a:r>
            <a:r>
              <a:rPr sz="1100" dirty="0">
                <a:latin typeface="Arial MT"/>
                <a:cs typeface="Arial MT"/>
              </a:rPr>
              <a:t>they</a:t>
            </a:r>
            <a:r>
              <a:rPr sz="1100" spc="20" dirty="0">
                <a:latin typeface="Arial MT"/>
                <a:cs typeface="Arial MT"/>
              </a:rPr>
              <a:t> </a:t>
            </a:r>
            <a:r>
              <a:rPr sz="1100" dirty="0">
                <a:latin typeface="Arial MT"/>
                <a:cs typeface="Arial MT"/>
              </a:rPr>
              <a:t>are</a:t>
            </a:r>
            <a:r>
              <a:rPr sz="1100" spc="20" dirty="0">
                <a:latin typeface="Arial MT"/>
                <a:cs typeface="Arial MT"/>
              </a:rPr>
              <a:t> </a:t>
            </a:r>
            <a:r>
              <a:rPr sz="1100" dirty="0">
                <a:latin typeface="Arial MT"/>
                <a:cs typeface="Arial MT"/>
              </a:rPr>
              <a:t>seen</a:t>
            </a:r>
            <a:r>
              <a:rPr sz="1100" spc="20" dirty="0">
                <a:latin typeface="Arial MT"/>
                <a:cs typeface="Arial MT"/>
              </a:rPr>
              <a:t> </a:t>
            </a:r>
            <a:r>
              <a:rPr sz="1100" dirty="0">
                <a:latin typeface="Arial MT"/>
                <a:cs typeface="Arial MT"/>
              </a:rPr>
              <a:t>as</a:t>
            </a:r>
            <a:r>
              <a:rPr sz="1100" spc="20" dirty="0">
                <a:latin typeface="Arial MT"/>
                <a:cs typeface="Arial MT"/>
              </a:rPr>
              <a:t> </a:t>
            </a:r>
            <a:r>
              <a:rPr sz="1100" dirty="0">
                <a:latin typeface="Arial MT"/>
                <a:cs typeface="Arial MT"/>
              </a:rPr>
              <a:t>important</a:t>
            </a:r>
            <a:r>
              <a:rPr sz="1100" spc="20" dirty="0">
                <a:latin typeface="Arial MT"/>
                <a:cs typeface="Arial MT"/>
              </a:rPr>
              <a:t> </a:t>
            </a:r>
            <a:r>
              <a:rPr sz="1100" dirty="0">
                <a:latin typeface="Arial MT"/>
                <a:cs typeface="Arial MT"/>
              </a:rPr>
              <a:t>for</a:t>
            </a:r>
            <a:r>
              <a:rPr sz="1100" spc="20" dirty="0">
                <a:latin typeface="Arial MT"/>
                <a:cs typeface="Arial MT"/>
              </a:rPr>
              <a:t> </a:t>
            </a:r>
            <a:r>
              <a:rPr sz="1100" dirty="0">
                <a:latin typeface="Arial MT"/>
                <a:cs typeface="Arial MT"/>
              </a:rPr>
              <a:t>the</a:t>
            </a:r>
            <a:r>
              <a:rPr sz="1100" spc="20" dirty="0">
                <a:latin typeface="Arial MT"/>
                <a:cs typeface="Arial MT"/>
              </a:rPr>
              <a:t> </a:t>
            </a:r>
            <a:r>
              <a:rPr sz="1100" dirty="0">
                <a:latin typeface="Arial MT"/>
                <a:cs typeface="Arial MT"/>
              </a:rPr>
              <a:t>poet</a:t>
            </a:r>
            <a:r>
              <a:rPr sz="1100" spc="20" dirty="0">
                <a:latin typeface="Arial MT"/>
                <a:cs typeface="Arial MT"/>
              </a:rPr>
              <a:t> </a:t>
            </a:r>
            <a:r>
              <a:rPr sz="1100" dirty="0">
                <a:latin typeface="Arial MT"/>
                <a:cs typeface="Arial MT"/>
              </a:rPr>
              <a:t>to</a:t>
            </a:r>
            <a:r>
              <a:rPr sz="1100" spc="20" dirty="0">
                <a:latin typeface="Arial MT"/>
                <a:cs typeface="Arial MT"/>
              </a:rPr>
              <a:t> </a:t>
            </a:r>
            <a:r>
              <a:rPr sz="1100" spc="-25" dirty="0">
                <a:latin typeface="Arial MT"/>
                <a:cs typeface="Arial MT"/>
              </a:rPr>
              <a:t>get </a:t>
            </a:r>
            <a:r>
              <a:rPr sz="1100" dirty="0">
                <a:latin typeface="Arial MT"/>
                <a:cs typeface="Arial MT"/>
              </a:rPr>
              <a:t>over</a:t>
            </a:r>
            <a:r>
              <a:rPr sz="1100" spc="15" dirty="0">
                <a:latin typeface="Arial MT"/>
                <a:cs typeface="Arial MT"/>
              </a:rPr>
              <a:t> </a:t>
            </a:r>
            <a:r>
              <a:rPr sz="1100" dirty="0">
                <a:latin typeface="Arial MT"/>
                <a:cs typeface="Arial MT"/>
              </a:rPr>
              <a:t>their</a:t>
            </a:r>
            <a:r>
              <a:rPr sz="1100" spc="20" dirty="0">
                <a:latin typeface="Arial MT"/>
                <a:cs typeface="Arial MT"/>
              </a:rPr>
              <a:t> </a:t>
            </a:r>
            <a:r>
              <a:rPr sz="1100" dirty="0">
                <a:latin typeface="Arial MT"/>
                <a:cs typeface="Arial MT"/>
              </a:rPr>
              <a:t>trauma</a:t>
            </a:r>
            <a:r>
              <a:rPr sz="1100" spc="20" dirty="0">
                <a:latin typeface="Arial MT"/>
                <a:cs typeface="Arial MT"/>
              </a:rPr>
              <a:t> </a:t>
            </a:r>
            <a:r>
              <a:rPr sz="1100" dirty="0">
                <a:latin typeface="Arial MT"/>
                <a:cs typeface="Arial MT"/>
              </a:rPr>
              <a:t>and</a:t>
            </a:r>
            <a:r>
              <a:rPr sz="1100" spc="20" dirty="0">
                <a:latin typeface="Arial MT"/>
                <a:cs typeface="Arial MT"/>
              </a:rPr>
              <a:t> </a:t>
            </a:r>
            <a:r>
              <a:rPr sz="1100" dirty="0">
                <a:latin typeface="Arial MT"/>
                <a:cs typeface="Arial MT"/>
              </a:rPr>
              <a:t>therefore</a:t>
            </a:r>
            <a:r>
              <a:rPr sz="1100" spc="20" dirty="0">
                <a:latin typeface="Arial MT"/>
                <a:cs typeface="Arial MT"/>
              </a:rPr>
              <a:t> </a:t>
            </a:r>
            <a:r>
              <a:rPr sz="1100" dirty="0">
                <a:latin typeface="Arial MT"/>
                <a:cs typeface="Arial MT"/>
              </a:rPr>
              <a:t>come</a:t>
            </a:r>
            <a:r>
              <a:rPr sz="1100" spc="15" dirty="0">
                <a:latin typeface="Arial MT"/>
                <a:cs typeface="Arial MT"/>
              </a:rPr>
              <a:t> </a:t>
            </a:r>
            <a:r>
              <a:rPr sz="1100" dirty="0">
                <a:latin typeface="Arial MT"/>
                <a:cs typeface="Arial MT"/>
              </a:rPr>
              <a:t>to</a:t>
            </a:r>
            <a:r>
              <a:rPr sz="1100" spc="20" dirty="0">
                <a:latin typeface="Arial MT"/>
                <a:cs typeface="Arial MT"/>
              </a:rPr>
              <a:t> </a:t>
            </a:r>
            <a:r>
              <a:rPr sz="1100" dirty="0">
                <a:latin typeface="Arial MT"/>
                <a:cs typeface="Arial MT"/>
              </a:rPr>
              <a:t>peace</a:t>
            </a:r>
            <a:r>
              <a:rPr sz="1100" spc="20" dirty="0">
                <a:latin typeface="Arial MT"/>
                <a:cs typeface="Arial MT"/>
              </a:rPr>
              <a:t> </a:t>
            </a:r>
            <a:r>
              <a:rPr sz="1100" dirty="0">
                <a:latin typeface="Arial MT"/>
                <a:cs typeface="Arial MT"/>
              </a:rPr>
              <a:t>with</a:t>
            </a:r>
            <a:r>
              <a:rPr sz="1100" spc="20" dirty="0">
                <a:latin typeface="Arial MT"/>
                <a:cs typeface="Arial MT"/>
              </a:rPr>
              <a:t> </a:t>
            </a:r>
            <a:r>
              <a:rPr sz="1100" spc="-25" dirty="0">
                <a:latin typeface="Arial MT"/>
                <a:cs typeface="Arial MT"/>
              </a:rPr>
              <a:t>the </a:t>
            </a:r>
            <a:r>
              <a:rPr sz="1100" dirty="0">
                <a:latin typeface="Arial MT"/>
                <a:cs typeface="Arial MT"/>
              </a:rPr>
              <a:t>experiences</a:t>
            </a:r>
            <a:r>
              <a:rPr sz="1100" spc="10" dirty="0">
                <a:latin typeface="Arial MT"/>
                <a:cs typeface="Arial MT"/>
              </a:rPr>
              <a:t> </a:t>
            </a:r>
            <a:r>
              <a:rPr sz="1100" dirty="0">
                <a:latin typeface="Arial MT"/>
                <a:cs typeface="Arial MT"/>
              </a:rPr>
              <a:t>they</a:t>
            </a:r>
            <a:r>
              <a:rPr sz="1100" spc="15" dirty="0">
                <a:latin typeface="Arial MT"/>
                <a:cs typeface="Arial MT"/>
              </a:rPr>
              <a:t> </a:t>
            </a:r>
            <a:r>
              <a:rPr sz="1100" dirty="0">
                <a:latin typeface="Arial MT"/>
                <a:cs typeface="Arial MT"/>
              </a:rPr>
              <a:t>had.</a:t>
            </a:r>
            <a:r>
              <a:rPr sz="1100" spc="15" dirty="0">
                <a:latin typeface="Arial MT"/>
                <a:cs typeface="Arial MT"/>
              </a:rPr>
              <a:t> </a:t>
            </a:r>
            <a:r>
              <a:rPr sz="1100" dirty="0">
                <a:latin typeface="Arial MT"/>
                <a:cs typeface="Arial MT"/>
              </a:rPr>
              <a:t>Altogether,</a:t>
            </a:r>
            <a:r>
              <a:rPr sz="1100" spc="10" dirty="0">
                <a:latin typeface="Arial MT"/>
                <a:cs typeface="Arial MT"/>
              </a:rPr>
              <a:t> </a:t>
            </a:r>
            <a:r>
              <a:rPr sz="1100" dirty="0">
                <a:latin typeface="Arial MT"/>
                <a:cs typeface="Arial MT"/>
              </a:rPr>
              <a:t>the</a:t>
            </a:r>
            <a:r>
              <a:rPr sz="1100" spc="15" dirty="0">
                <a:latin typeface="Arial MT"/>
                <a:cs typeface="Arial MT"/>
              </a:rPr>
              <a:t> </a:t>
            </a:r>
            <a:r>
              <a:rPr sz="1100" dirty="0">
                <a:latin typeface="Arial MT"/>
                <a:cs typeface="Arial MT"/>
              </a:rPr>
              <a:t>effects</a:t>
            </a:r>
            <a:r>
              <a:rPr sz="1100" spc="15" dirty="0">
                <a:latin typeface="Arial MT"/>
                <a:cs typeface="Arial MT"/>
              </a:rPr>
              <a:t> </a:t>
            </a:r>
            <a:r>
              <a:rPr sz="1100" dirty="0">
                <a:latin typeface="Arial MT"/>
                <a:cs typeface="Arial MT"/>
              </a:rPr>
              <a:t>of</a:t>
            </a:r>
            <a:r>
              <a:rPr sz="1100" spc="10" dirty="0">
                <a:latin typeface="Arial MT"/>
                <a:cs typeface="Arial MT"/>
              </a:rPr>
              <a:t> </a:t>
            </a:r>
            <a:r>
              <a:rPr sz="1100" dirty="0">
                <a:latin typeface="Arial MT"/>
                <a:cs typeface="Arial MT"/>
              </a:rPr>
              <a:t>war</a:t>
            </a:r>
            <a:r>
              <a:rPr sz="1100" spc="15" dirty="0">
                <a:latin typeface="Arial MT"/>
                <a:cs typeface="Arial MT"/>
              </a:rPr>
              <a:t> </a:t>
            </a:r>
            <a:r>
              <a:rPr sz="1100" spc="-25" dirty="0">
                <a:latin typeface="Arial MT"/>
                <a:cs typeface="Arial MT"/>
              </a:rPr>
              <a:t>are </a:t>
            </a:r>
            <a:r>
              <a:rPr sz="1100" dirty="0">
                <a:latin typeface="Arial MT"/>
                <a:cs typeface="Arial MT"/>
              </a:rPr>
              <a:t>seen as</a:t>
            </a:r>
            <a:r>
              <a:rPr sz="1100" spc="5" dirty="0">
                <a:latin typeface="Arial MT"/>
                <a:cs typeface="Arial MT"/>
              </a:rPr>
              <a:t> </a:t>
            </a:r>
            <a:r>
              <a:rPr sz="1100" dirty="0">
                <a:latin typeface="Arial MT"/>
                <a:cs typeface="Arial MT"/>
              </a:rPr>
              <a:t>damaging</a:t>
            </a:r>
            <a:r>
              <a:rPr sz="1100" spc="5" dirty="0">
                <a:latin typeface="Arial MT"/>
                <a:cs typeface="Arial MT"/>
              </a:rPr>
              <a:t> </a:t>
            </a:r>
            <a:r>
              <a:rPr sz="1100" dirty="0">
                <a:latin typeface="Arial MT"/>
                <a:cs typeface="Arial MT"/>
              </a:rPr>
              <a:t>and</a:t>
            </a:r>
            <a:r>
              <a:rPr sz="1100" spc="5" dirty="0">
                <a:latin typeface="Arial MT"/>
                <a:cs typeface="Arial MT"/>
              </a:rPr>
              <a:t> </a:t>
            </a:r>
            <a:r>
              <a:rPr sz="1100" dirty="0">
                <a:latin typeface="Arial MT"/>
                <a:cs typeface="Arial MT"/>
              </a:rPr>
              <a:t>dangerous</a:t>
            </a:r>
            <a:r>
              <a:rPr sz="1100" spc="5" dirty="0">
                <a:latin typeface="Arial MT"/>
                <a:cs typeface="Arial MT"/>
              </a:rPr>
              <a:t> </a:t>
            </a:r>
            <a:r>
              <a:rPr sz="1100" dirty="0">
                <a:latin typeface="Arial MT"/>
                <a:cs typeface="Arial MT"/>
              </a:rPr>
              <a:t>on</a:t>
            </a:r>
            <a:r>
              <a:rPr sz="1100" spc="5" dirty="0">
                <a:latin typeface="Arial MT"/>
                <a:cs typeface="Arial MT"/>
              </a:rPr>
              <a:t> </a:t>
            </a:r>
            <a:r>
              <a:rPr sz="1100" dirty="0">
                <a:latin typeface="Arial MT"/>
                <a:cs typeface="Arial MT"/>
              </a:rPr>
              <a:t>and</a:t>
            </a:r>
            <a:r>
              <a:rPr sz="1100" spc="5" dirty="0">
                <a:latin typeface="Arial MT"/>
                <a:cs typeface="Arial MT"/>
              </a:rPr>
              <a:t> </a:t>
            </a:r>
            <a:r>
              <a:rPr sz="1100" dirty="0">
                <a:latin typeface="Arial MT"/>
                <a:cs typeface="Arial MT"/>
              </a:rPr>
              <a:t>off</a:t>
            </a:r>
            <a:r>
              <a:rPr sz="1100" spc="5" dirty="0">
                <a:latin typeface="Arial MT"/>
                <a:cs typeface="Arial MT"/>
              </a:rPr>
              <a:t> </a:t>
            </a:r>
            <a:r>
              <a:rPr sz="1100" spc="-25" dirty="0">
                <a:latin typeface="Arial MT"/>
                <a:cs typeface="Arial MT"/>
              </a:rPr>
              <a:t>the </a:t>
            </a:r>
            <a:r>
              <a:rPr sz="1100" spc="-10" dirty="0">
                <a:latin typeface="Arial MT"/>
                <a:cs typeface="Arial MT"/>
              </a:rPr>
              <a:t>battlefield.</a:t>
            </a:r>
            <a:endParaRPr sz="1100">
              <a:latin typeface="Arial MT"/>
              <a:cs typeface="Arial MT"/>
            </a:endParaRPr>
          </a:p>
        </p:txBody>
      </p:sp>
      <p:sp>
        <p:nvSpPr>
          <p:cNvPr id="7" name="object 7"/>
          <p:cNvSpPr txBox="1"/>
          <p:nvPr/>
        </p:nvSpPr>
        <p:spPr>
          <a:xfrm>
            <a:off x="976428" y="7591349"/>
            <a:ext cx="3418204" cy="1196975"/>
          </a:xfrm>
          <a:prstGeom prst="rect">
            <a:avLst/>
          </a:prstGeom>
        </p:spPr>
        <p:txBody>
          <a:bodyPr vert="horz" wrap="square" lIns="0" tIns="12700" rIns="0" bIns="0" rtlCol="0">
            <a:spAutoFit/>
          </a:bodyPr>
          <a:lstStyle/>
          <a:p>
            <a:pPr marL="12700" marR="5080">
              <a:lnSpc>
                <a:spcPct val="100000"/>
              </a:lnSpc>
              <a:spcBef>
                <a:spcPts val="100"/>
              </a:spcBef>
            </a:pPr>
            <a:r>
              <a:rPr sz="1100" spc="-10" dirty="0">
                <a:latin typeface="Arial MT"/>
                <a:cs typeface="Arial MT"/>
              </a:rPr>
              <a:t>The</a:t>
            </a:r>
            <a:r>
              <a:rPr sz="1100" spc="-5" dirty="0">
                <a:latin typeface="Arial MT"/>
                <a:cs typeface="Arial MT"/>
              </a:rPr>
              <a:t> </a:t>
            </a:r>
            <a:r>
              <a:rPr sz="1100" dirty="0">
                <a:latin typeface="Arial MT"/>
                <a:cs typeface="Arial MT"/>
              </a:rPr>
              <a:t>effects of war</a:t>
            </a:r>
            <a:r>
              <a:rPr sz="1100" spc="-5" dirty="0">
                <a:latin typeface="Arial MT"/>
                <a:cs typeface="Arial MT"/>
              </a:rPr>
              <a:t> </a:t>
            </a:r>
            <a:r>
              <a:rPr sz="1100" dirty="0">
                <a:latin typeface="Arial MT"/>
                <a:cs typeface="Arial MT"/>
              </a:rPr>
              <a:t>are presented as</a:t>
            </a:r>
            <a:r>
              <a:rPr sz="1100" spc="-5" dirty="0">
                <a:latin typeface="Arial MT"/>
                <a:cs typeface="Arial MT"/>
              </a:rPr>
              <a:t> </a:t>
            </a:r>
            <a:r>
              <a:rPr sz="1100" dirty="0">
                <a:latin typeface="Arial MT"/>
                <a:cs typeface="Arial MT"/>
              </a:rPr>
              <a:t>scary </a:t>
            </a:r>
            <a:r>
              <a:rPr sz="1100" spc="-10" dirty="0">
                <a:latin typeface="Arial MT"/>
                <a:cs typeface="Arial MT"/>
              </a:rPr>
              <a:t>afterwards</a:t>
            </a:r>
            <a:r>
              <a:rPr sz="1100" spc="500" dirty="0">
                <a:latin typeface="Arial MT"/>
                <a:cs typeface="Arial MT"/>
              </a:rPr>
              <a:t> </a:t>
            </a:r>
            <a:r>
              <a:rPr sz="1100" dirty="0">
                <a:latin typeface="Arial MT"/>
                <a:cs typeface="Arial MT"/>
              </a:rPr>
              <a:t>as</a:t>
            </a:r>
            <a:r>
              <a:rPr sz="1100" spc="25" dirty="0">
                <a:latin typeface="Arial MT"/>
                <a:cs typeface="Arial MT"/>
              </a:rPr>
              <a:t> </a:t>
            </a:r>
            <a:r>
              <a:rPr sz="1100" dirty="0">
                <a:latin typeface="Arial MT"/>
                <a:cs typeface="Arial MT"/>
              </a:rPr>
              <a:t>well</a:t>
            </a:r>
            <a:r>
              <a:rPr sz="1100" spc="25" dirty="0">
                <a:latin typeface="Arial MT"/>
                <a:cs typeface="Arial MT"/>
              </a:rPr>
              <a:t> </a:t>
            </a:r>
            <a:r>
              <a:rPr sz="1100" dirty="0">
                <a:latin typeface="Arial MT"/>
                <a:cs typeface="Arial MT"/>
              </a:rPr>
              <a:t>at</a:t>
            </a:r>
            <a:r>
              <a:rPr sz="1100" spc="30" dirty="0">
                <a:latin typeface="Arial MT"/>
                <a:cs typeface="Arial MT"/>
              </a:rPr>
              <a:t> </a:t>
            </a:r>
            <a:r>
              <a:rPr sz="1100" dirty="0">
                <a:latin typeface="Arial MT"/>
                <a:cs typeface="Arial MT"/>
              </a:rPr>
              <a:t>the</a:t>
            </a:r>
            <a:r>
              <a:rPr sz="1100" spc="25" dirty="0">
                <a:latin typeface="Arial MT"/>
                <a:cs typeface="Arial MT"/>
              </a:rPr>
              <a:t> </a:t>
            </a:r>
            <a:r>
              <a:rPr sz="1100" dirty="0">
                <a:latin typeface="Arial MT"/>
                <a:cs typeface="Arial MT"/>
              </a:rPr>
              <a:t>time.</a:t>
            </a:r>
            <a:r>
              <a:rPr sz="1100" spc="30" dirty="0">
                <a:latin typeface="Arial MT"/>
                <a:cs typeface="Arial MT"/>
              </a:rPr>
              <a:t> </a:t>
            </a:r>
            <a:r>
              <a:rPr sz="1100" dirty="0">
                <a:latin typeface="Arial MT"/>
                <a:cs typeface="Arial MT"/>
              </a:rPr>
              <a:t>One</a:t>
            </a:r>
            <a:r>
              <a:rPr sz="1100" spc="25" dirty="0">
                <a:latin typeface="Arial MT"/>
                <a:cs typeface="Arial MT"/>
              </a:rPr>
              <a:t> </a:t>
            </a:r>
            <a:r>
              <a:rPr sz="1100" dirty="0">
                <a:latin typeface="Arial MT"/>
                <a:cs typeface="Arial MT"/>
              </a:rPr>
              <a:t>quote</a:t>
            </a:r>
            <a:r>
              <a:rPr sz="1100" spc="25" dirty="0">
                <a:latin typeface="Arial MT"/>
                <a:cs typeface="Arial MT"/>
              </a:rPr>
              <a:t> </a:t>
            </a:r>
            <a:r>
              <a:rPr sz="1100" dirty="0">
                <a:latin typeface="Arial MT"/>
                <a:cs typeface="Arial MT"/>
              </a:rPr>
              <a:t>to</a:t>
            </a:r>
            <a:r>
              <a:rPr sz="1100" spc="30" dirty="0">
                <a:latin typeface="Arial MT"/>
                <a:cs typeface="Arial MT"/>
              </a:rPr>
              <a:t> </a:t>
            </a:r>
            <a:r>
              <a:rPr sz="1100" dirty="0">
                <a:latin typeface="Arial MT"/>
                <a:cs typeface="Arial MT"/>
              </a:rPr>
              <a:t>show</a:t>
            </a:r>
            <a:r>
              <a:rPr sz="1100" spc="25" dirty="0">
                <a:latin typeface="Arial MT"/>
                <a:cs typeface="Arial MT"/>
              </a:rPr>
              <a:t> </a:t>
            </a:r>
            <a:r>
              <a:rPr sz="1100" dirty="0">
                <a:latin typeface="Arial MT"/>
                <a:cs typeface="Arial MT"/>
              </a:rPr>
              <a:t>this</a:t>
            </a:r>
            <a:r>
              <a:rPr sz="1100" spc="30" dirty="0">
                <a:latin typeface="Arial MT"/>
                <a:cs typeface="Arial MT"/>
              </a:rPr>
              <a:t> </a:t>
            </a:r>
            <a:r>
              <a:rPr sz="1100" dirty="0">
                <a:latin typeface="Arial MT"/>
                <a:cs typeface="Arial MT"/>
              </a:rPr>
              <a:t>is</a:t>
            </a:r>
            <a:r>
              <a:rPr sz="1100" spc="25" dirty="0">
                <a:latin typeface="Arial MT"/>
                <a:cs typeface="Arial MT"/>
              </a:rPr>
              <a:t> </a:t>
            </a:r>
            <a:r>
              <a:rPr sz="1100" dirty="0">
                <a:latin typeface="Arial MT"/>
                <a:cs typeface="Arial MT"/>
              </a:rPr>
              <a:t>‘It</a:t>
            </a:r>
            <a:r>
              <a:rPr sz="1100" spc="30" dirty="0">
                <a:latin typeface="Arial MT"/>
                <a:cs typeface="Arial MT"/>
              </a:rPr>
              <a:t> </a:t>
            </a:r>
            <a:r>
              <a:rPr sz="1100" spc="-10" dirty="0">
                <a:latin typeface="Arial MT"/>
                <a:cs typeface="Arial MT"/>
              </a:rPr>
              <a:t>never leaves</a:t>
            </a:r>
            <a:r>
              <a:rPr sz="1100" spc="20" dirty="0">
                <a:latin typeface="Arial MT"/>
                <a:cs typeface="Arial MT"/>
              </a:rPr>
              <a:t> </a:t>
            </a:r>
            <a:r>
              <a:rPr sz="1100" dirty="0">
                <a:latin typeface="Arial MT"/>
                <a:cs typeface="Arial MT"/>
              </a:rPr>
              <a:t>me</a:t>
            </a:r>
            <a:r>
              <a:rPr sz="1100" spc="25" dirty="0">
                <a:latin typeface="Arial MT"/>
                <a:cs typeface="Arial MT"/>
              </a:rPr>
              <a:t> </a:t>
            </a:r>
            <a:r>
              <a:rPr sz="1100" dirty="0">
                <a:latin typeface="Arial MT"/>
                <a:cs typeface="Arial MT"/>
              </a:rPr>
              <a:t>in</a:t>
            </a:r>
            <a:r>
              <a:rPr sz="1100" spc="25" dirty="0">
                <a:latin typeface="Arial MT"/>
                <a:cs typeface="Arial MT"/>
              </a:rPr>
              <a:t> </a:t>
            </a:r>
            <a:r>
              <a:rPr sz="1100" dirty="0">
                <a:latin typeface="Arial MT"/>
                <a:cs typeface="Arial MT"/>
              </a:rPr>
              <a:t>day</a:t>
            </a:r>
            <a:r>
              <a:rPr sz="1100" spc="25" dirty="0">
                <a:latin typeface="Arial MT"/>
                <a:cs typeface="Arial MT"/>
              </a:rPr>
              <a:t> </a:t>
            </a:r>
            <a:r>
              <a:rPr sz="1100" dirty="0">
                <a:latin typeface="Arial MT"/>
                <a:cs typeface="Arial MT"/>
              </a:rPr>
              <a:t>or</a:t>
            </a:r>
            <a:r>
              <a:rPr sz="1100" spc="25" dirty="0">
                <a:latin typeface="Arial MT"/>
                <a:cs typeface="Arial MT"/>
              </a:rPr>
              <a:t> </a:t>
            </a:r>
            <a:r>
              <a:rPr sz="1100" dirty="0">
                <a:latin typeface="Arial MT"/>
                <a:cs typeface="Arial MT"/>
              </a:rPr>
              <a:t>dark’</a:t>
            </a:r>
            <a:r>
              <a:rPr sz="1100" spc="25" dirty="0">
                <a:latin typeface="Arial MT"/>
                <a:cs typeface="Arial MT"/>
              </a:rPr>
              <a:t> </a:t>
            </a:r>
            <a:r>
              <a:rPr sz="1100" dirty="0">
                <a:latin typeface="Arial MT"/>
                <a:cs typeface="Arial MT"/>
              </a:rPr>
              <a:t>and</a:t>
            </a:r>
            <a:r>
              <a:rPr sz="1100" spc="25" dirty="0">
                <a:latin typeface="Arial MT"/>
                <a:cs typeface="Arial MT"/>
              </a:rPr>
              <a:t> </a:t>
            </a:r>
            <a:r>
              <a:rPr sz="1100" dirty="0">
                <a:latin typeface="Arial MT"/>
                <a:cs typeface="Arial MT"/>
              </a:rPr>
              <a:t>the</a:t>
            </a:r>
            <a:r>
              <a:rPr sz="1100" spc="25" dirty="0">
                <a:latin typeface="Arial MT"/>
                <a:cs typeface="Arial MT"/>
              </a:rPr>
              <a:t> </a:t>
            </a:r>
            <a:r>
              <a:rPr sz="1100" dirty="0">
                <a:latin typeface="Arial MT"/>
                <a:cs typeface="Arial MT"/>
              </a:rPr>
              <a:t>word</a:t>
            </a:r>
            <a:r>
              <a:rPr sz="1100" spc="25" dirty="0">
                <a:latin typeface="Arial MT"/>
                <a:cs typeface="Arial MT"/>
              </a:rPr>
              <a:t> </a:t>
            </a:r>
            <a:r>
              <a:rPr sz="1100" dirty="0">
                <a:latin typeface="Arial MT"/>
                <a:cs typeface="Arial MT"/>
              </a:rPr>
              <a:t>‘dark’</a:t>
            </a:r>
            <a:r>
              <a:rPr sz="1100" spc="25" dirty="0">
                <a:latin typeface="Arial MT"/>
                <a:cs typeface="Arial MT"/>
              </a:rPr>
              <a:t> </a:t>
            </a:r>
            <a:r>
              <a:rPr sz="1100" dirty="0">
                <a:latin typeface="Arial MT"/>
                <a:cs typeface="Arial MT"/>
              </a:rPr>
              <a:t>means</a:t>
            </a:r>
            <a:r>
              <a:rPr sz="1100" spc="25" dirty="0">
                <a:latin typeface="Arial MT"/>
                <a:cs typeface="Arial MT"/>
              </a:rPr>
              <a:t> </a:t>
            </a:r>
            <a:r>
              <a:rPr sz="1100" spc="-25" dirty="0">
                <a:latin typeface="Arial MT"/>
                <a:cs typeface="Arial MT"/>
              </a:rPr>
              <a:t>it </a:t>
            </a:r>
            <a:r>
              <a:rPr sz="1100" dirty="0">
                <a:latin typeface="Arial MT"/>
                <a:cs typeface="Arial MT"/>
              </a:rPr>
              <a:t>is</a:t>
            </a:r>
            <a:r>
              <a:rPr sz="1100" spc="10" dirty="0">
                <a:latin typeface="Arial MT"/>
                <a:cs typeface="Arial MT"/>
              </a:rPr>
              <a:t> </a:t>
            </a:r>
            <a:r>
              <a:rPr sz="1100" dirty="0">
                <a:latin typeface="Arial MT"/>
                <a:cs typeface="Arial MT"/>
              </a:rPr>
              <a:t>sad</a:t>
            </a:r>
            <a:r>
              <a:rPr sz="1100" spc="10" dirty="0">
                <a:latin typeface="Arial MT"/>
                <a:cs typeface="Arial MT"/>
              </a:rPr>
              <a:t> </a:t>
            </a:r>
            <a:r>
              <a:rPr sz="1100" dirty="0">
                <a:latin typeface="Arial MT"/>
                <a:cs typeface="Arial MT"/>
              </a:rPr>
              <a:t>and</a:t>
            </a:r>
            <a:r>
              <a:rPr sz="1100" spc="10" dirty="0">
                <a:latin typeface="Arial MT"/>
                <a:cs typeface="Arial MT"/>
              </a:rPr>
              <a:t> </a:t>
            </a:r>
            <a:r>
              <a:rPr sz="1100" dirty="0">
                <a:latin typeface="Arial MT"/>
                <a:cs typeface="Arial MT"/>
              </a:rPr>
              <a:t>frightening</a:t>
            </a:r>
            <a:r>
              <a:rPr sz="1100" spc="15" dirty="0">
                <a:latin typeface="Arial MT"/>
                <a:cs typeface="Arial MT"/>
              </a:rPr>
              <a:t> </a:t>
            </a:r>
            <a:r>
              <a:rPr sz="1100" dirty="0">
                <a:latin typeface="Arial MT"/>
                <a:cs typeface="Arial MT"/>
              </a:rPr>
              <a:t>because</a:t>
            </a:r>
            <a:r>
              <a:rPr sz="1100" spc="10" dirty="0">
                <a:latin typeface="Arial MT"/>
                <a:cs typeface="Arial MT"/>
              </a:rPr>
              <a:t> </a:t>
            </a:r>
            <a:r>
              <a:rPr sz="1100" dirty="0">
                <a:latin typeface="Arial MT"/>
                <a:cs typeface="Arial MT"/>
              </a:rPr>
              <a:t>things</a:t>
            </a:r>
            <a:r>
              <a:rPr sz="1100" spc="10" dirty="0">
                <a:latin typeface="Arial MT"/>
                <a:cs typeface="Arial MT"/>
              </a:rPr>
              <a:t> </a:t>
            </a:r>
            <a:r>
              <a:rPr sz="1100" dirty="0">
                <a:latin typeface="Arial MT"/>
                <a:cs typeface="Arial MT"/>
              </a:rPr>
              <a:t>that</a:t>
            </a:r>
            <a:r>
              <a:rPr sz="1100" spc="10" dirty="0">
                <a:latin typeface="Arial MT"/>
                <a:cs typeface="Arial MT"/>
              </a:rPr>
              <a:t> </a:t>
            </a:r>
            <a:r>
              <a:rPr sz="1100" dirty="0">
                <a:latin typeface="Arial MT"/>
                <a:cs typeface="Arial MT"/>
              </a:rPr>
              <a:t>are</a:t>
            </a:r>
            <a:r>
              <a:rPr sz="1100" spc="15" dirty="0">
                <a:latin typeface="Arial MT"/>
                <a:cs typeface="Arial MT"/>
              </a:rPr>
              <a:t> </a:t>
            </a:r>
            <a:r>
              <a:rPr sz="1100" dirty="0">
                <a:latin typeface="Arial MT"/>
                <a:cs typeface="Arial MT"/>
              </a:rPr>
              <a:t>dark</a:t>
            </a:r>
            <a:r>
              <a:rPr sz="1100" spc="10" dirty="0">
                <a:latin typeface="Arial MT"/>
                <a:cs typeface="Arial MT"/>
              </a:rPr>
              <a:t> </a:t>
            </a:r>
            <a:r>
              <a:rPr sz="1100" spc="-25" dirty="0">
                <a:latin typeface="Arial MT"/>
                <a:cs typeface="Arial MT"/>
              </a:rPr>
              <a:t>are </a:t>
            </a:r>
            <a:r>
              <a:rPr sz="1100" dirty="0">
                <a:latin typeface="Arial MT"/>
                <a:cs typeface="Arial MT"/>
              </a:rPr>
              <a:t>often</a:t>
            </a:r>
            <a:r>
              <a:rPr sz="1100" spc="30" dirty="0">
                <a:latin typeface="Arial MT"/>
                <a:cs typeface="Arial MT"/>
              </a:rPr>
              <a:t> </a:t>
            </a:r>
            <a:r>
              <a:rPr sz="1100" dirty="0">
                <a:latin typeface="Arial MT"/>
                <a:cs typeface="Arial MT"/>
              </a:rPr>
              <a:t>not</a:t>
            </a:r>
            <a:r>
              <a:rPr sz="1100" spc="30" dirty="0">
                <a:latin typeface="Arial MT"/>
                <a:cs typeface="Arial MT"/>
              </a:rPr>
              <a:t> </a:t>
            </a:r>
            <a:r>
              <a:rPr sz="1100" dirty="0">
                <a:latin typeface="Arial MT"/>
                <a:cs typeface="Arial MT"/>
              </a:rPr>
              <a:t>good</a:t>
            </a:r>
            <a:r>
              <a:rPr sz="1100" spc="35" dirty="0">
                <a:latin typeface="Arial MT"/>
                <a:cs typeface="Arial MT"/>
              </a:rPr>
              <a:t> </a:t>
            </a:r>
            <a:r>
              <a:rPr sz="1100" dirty="0">
                <a:latin typeface="Arial MT"/>
                <a:cs typeface="Arial MT"/>
              </a:rPr>
              <a:t>and</a:t>
            </a:r>
            <a:r>
              <a:rPr sz="1100" spc="30" dirty="0">
                <a:latin typeface="Arial MT"/>
                <a:cs typeface="Arial MT"/>
              </a:rPr>
              <a:t> </a:t>
            </a:r>
            <a:r>
              <a:rPr sz="1100" dirty="0">
                <a:latin typeface="Arial MT"/>
                <a:cs typeface="Arial MT"/>
              </a:rPr>
              <a:t>are</a:t>
            </a:r>
            <a:r>
              <a:rPr sz="1100" spc="35" dirty="0">
                <a:latin typeface="Arial MT"/>
                <a:cs typeface="Arial MT"/>
              </a:rPr>
              <a:t> </a:t>
            </a:r>
            <a:r>
              <a:rPr sz="1100" dirty="0">
                <a:latin typeface="Arial MT"/>
                <a:cs typeface="Arial MT"/>
              </a:rPr>
              <a:t>not</a:t>
            </a:r>
            <a:r>
              <a:rPr sz="1100" spc="30" dirty="0">
                <a:latin typeface="Arial MT"/>
                <a:cs typeface="Arial MT"/>
              </a:rPr>
              <a:t> </a:t>
            </a:r>
            <a:r>
              <a:rPr sz="1100" dirty="0">
                <a:latin typeface="Arial MT"/>
                <a:cs typeface="Arial MT"/>
              </a:rPr>
              <a:t>what</a:t>
            </a:r>
            <a:r>
              <a:rPr sz="1100" spc="35" dirty="0">
                <a:latin typeface="Arial MT"/>
                <a:cs typeface="Arial MT"/>
              </a:rPr>
              <a:t> </a:t>
            </a:r>
            <a:r>
              <a:rPr sz="1100" dirty="0">
                <a:latin typeface="Arial MT"/>
                <a:cs typeface="Arial MT"/>
              </a:rPr>
              <a:t>you</a:t>
            </a:r>
            <a:r>
              <a:rPr sz="1100" spc="30" dirty="0">
                <a:latin typeface="Arial MT"/>
                <a:cs typeface="Arial MT"/>
              </a:rPr>
              <a:t> </a:t>
            </a:r>
            <a:r>
              <a:rPr sz="1100" dirty="0">
                <a:latin typeface="Arial MT"/>
                <a:cs typeface="Arial MT"/>
              </a:rPr>
              <a:t>want</a:t>
            </a:r>
            <a:r>
              <a:rPr sz="1100" spc="35" dirty="0">
                <a:latin typeface="Arial MT"/>
                <a:cs typeface="Arial MT"/>
              </a:rPr>
              <a:t> </a:t>
            </a:r>
            <a:r>
              <a:rPr sz="1100" spc="-25" dirty="0">
                <a:latin typeface="Arial MT"/>
                <a:cs typeface="Arial MT"/>
              </a:rPr>
              <a:t>to </a:t>
            </a:r>
            <a:r>
              <a:rPr sz="1100" dirty="0">
                <a:latin typeface="Arial MT"/>
                <a:cs typeface="Arial MT"/>
              </a:rPr>
              <a:t>experience.</a:t>
            </a:r>
            <a:r>
              <a:rPr sz="1100" spc="25" dirty="0">
                <a:latin typeface="Arial MT"/>
                <a:cs typeface="Arial MT"/>
              </a:rPr>
              <a:t> </a:t>
            </a:r>
            <a:r>
              <a:rPr sz="1100" dirty="0">
                <a:latin typeface="Arial MT"/>
                <a:cs typeface="Arial MT"/>
              </a:rPr>
              <a:t>Maybe</a:t>
            </a:r>
            <a:r>
              <a:rPr sz="1100" spc="25" dirty="0">
                <a:latin typeface="Arial MT"/>
                <a:cs typeface="Arial MT"/>
              </a:rPr>
              <a:t> </a:t>
            </a:r>
            <a:r>
              <a:rPr sz="1100" dirty="0">
                <a:latin typeface="Arial MT"/>
                <a:cs typeface="Arial MT"/>
              </a:rPr>
              <a:t>the</a:t>
            </a:r>
            <a:r>
              <a:rPr sz="1100" spc="25" dirty="0">
                <a:latin typeface="Arial MT"/>
                <a:cs typeface="Arial MT"/>
              </a:rPr>
              <a:t> </a:t>
            </a:r>
            <a:r>
              <a:rPr sz="1100" dirty="0">
                <a:latin typeface="Arial MT"/>
                <a:cs typeface="Arial MT"/>
              </a:rPr>
              <a:t>poet</a:t>
            </a:r>
            <a:r>
              <a:rPr sz="1100" spc="25" dirty="0">
                <a:latin typeface="Arial MT"/>
                <a:cs typeface="Arial MT"/>
              </a:rPr>
              <a:t> </a:t>
            </a:r>
            <a:r>
              <a:rPr sz="1100" dirty="0">
                <a:latin typeface="Arial MT"/>
                <a:cs typeface="Arial MT"/>
              </a:rPr>
              <a:t>wants</a:t>
            </a:r>
            <a:r>
              <a:rPr sz="1100" spc="25" dirty="0">
                <a:latin typeface="Arial MT"/>
                <a:cs typeface="Arial MT"/>
              </a:rPr>
              <a:t> </a:t>
            </a:r>
            <a:r>
              <a:rPr sz="1100" dirty="0">
                <a:latin typeface="Arial MT"/>
                <a:cs typeface="Arial MT"/>
              </a:rPr>
              <a:t>you</a:t>
            </a:r>
            <a:r>
              <a:rPr sz="1100" spc="30" dirty="0">
                <a:latin typeface="Arial MT"/>
                <a:cs typeface="Arial MT"/>
              </a:rPr>
              <a:t> </a:t>
            </a:r>
            <a:r>
              <a:rPr sz="1100" dirty="0">
                <a:latin typeface="Arial MT"/>
                <a:cs typeface="Arial MT"/>
              </a:rPr>
              <a:t>to</a:t>
            </a:r>
            <a:r>
              <a:rPr sz="1100" spc="25" dirty="0">
                <a:latin typeface="Arial MT"/>
                <a:cs typeface="Arial MT"/>
              </a:rPr>
              <a:t> </a:t>
            </a:r>
            <a:r>
              <a:rPr sz="1100" dirty="0">
                <a:latin typeface="Arial MT"/>
                <a:cs typeface="Arial MT"/>
              </a:rPr>
              <a:t>feel</a:t>
            </a:r>
            <a:r>
              <a:rPr sz="1100" spc="25" dirty="0">
                <a:latin typeface="Arial MT"/>
                <a:cs typeface="Arial MT"/>
              </a:rPr>
              <a:t> </a:t>
            </a:r>
            <a:r>
              <a:rPr sz="1100" dirty="0">
                <a:latin typeface="Arial MT"/>
                <a:cs typeface="Arial MT"/>
              </a:rPr>
              <a:t>sad</a:t>
            </a:r>
            <a:r>
              <a:rPr sz="1100" spc="25" dirty="0">
                <a:latin typeface="Arial MT"/>
                <a:cs typeface="Arial MT"/>
              </a:rPr>
              <a:t> </a:t>
            </a:r>
            <a:r>
              <a:rPr sz="1100" spc="-25" dirty="0">
                <a:latin typeface="Arial MT"/>
                <a:cs typeface="Arial MT"/>
              </a:rPr>
              <a:t>and </a:t>
            </a:r>
            <a:r>
              <a:rPr sz="1100" dirty="0">
                <a:latin typeface="Arial MT"/>
                <a:cs typeface="Arial MT"/>
              </a:rPr>
              <a:t>sorry</a:t>
            </a:r>
            <a:r>
              <a:rPr sz="1100" spc="30" dirty="0">
                <a:latin typeface="Arial MT"/>
                <a:cs typeface="Arial MT"/>
              </a:rPr>
              <a:t> </a:t>
            </a:r>
            <a:r>
              <a:rPr sz="1100" dirty="0">
                <a:latin typeface="Arial MT"/>
                <a:cs typeface="Arial MT"/>
              </a:rPr>
              <a:t>for</a:t>
            </a:r>
            <a:r>
              <a:rPr sz="1100" spc="30" dirty="0">
                <a:latin typeface="Arial MT"/>
                <a:cs typeface="Arial MT"/>
              </a:rPr>
              <a:t> </a:t>
            </a:r>
            <a:r>
              <a:rPr sz="1100" dirty="0">
                <a:latin typeface="Arial MT"/>
                <a:cs typeface="Arial MT"/>
              </a:rPr>
              <a:t>people</a:t>
            </a:r>
            <a:r>
              <a:rPr sz="1100" spc="30" dirty="0">
                <a:latin typeface="Arial MT"/>
                <a:cs typeface="Arial MT"/>
              </a:rPr>
              <a:t> </a:t>
            </a:r>
            <a:r>
              <a:rPr sz="1100" dirty="0">
                <a:latin typeface="Arial MT"/>
                <a:cs typeface="Arial MT"/>
              </a:rPr>
              <a:t>who</a:t>
            </a:r>
            <a:r>
              <a:rPr sz="1100" spc="35" dirty="0">
                <a:latin typeface="Arial MT"/>
                <a:cs typeface="Arial MT"/>
              </a:rPr>
              <a:t> </a:t>
            </a:r>
            <a:r>
              <a:rPr sz="1100" dirty="0">
                <a:latin typeface="Arial MT"/>
                <a:cs typeface="Arial MT"/>
              </a:rPr>
              <a:t>have</a:t>
            </a:r>
            <a:r>
              <a:rPr sz="1100" spc="30" dirty="0">
                <a:latin typeface="Arial MT"/>
                <a:cs typeface="Arial MT"/>
              </a:rPr>
              <a:t> </a:t>
            </a:r>
            <a:r>
              <a:rPr sz="1100" dirty="0">
                <a:latin typeface="Arial MT"/>
                <a:cs typeface="Arial MT"/>
              </a:rPr>
              <a:t>to</a:t>
            </a:r>
            <a:r>
              <a:rPr sz="1100" spc="30" dirty="0">
                <a:latin typeface="Arial MT"/>
                <a:cs typeface="Arial MT"/>
              </a:rPr>
              <a:t> </a:t>
            </a:r>
            <a:r>
              <a:rPr sz="1100" dirty="0">
                <a:latin typeface="Arial MT"/>
                <a:cs typeface="Arial MT"/>
              </a:rPr>
              <a:t>go</a:t>
            </a:r>
            <a:r>
              <a:rPr sz="1100" spc="35" dirty="0">
                <a:latin typeface="Arial MT"/>
                <a:cs typeface="Arial MT"/>
              </a:rPr>
              <a:t> </a:t>
            </a:r>
            <a:r>
              <a:rPr sz="1100" dirty="0">
                <a:latin typeface="Arial MT"/>
                <a:cs typeface="Arial MT"/>
              </a:rPr>
              <a:t>to</a:t>
            </a:r>
            <a:r>
              <a:rPr sz="1100" spc="30" dirty="0">
                <a:latin typeface="Arial MT"/>
                <a:cs typeface="Arial MT"/>
              </a:rPr>
              <a:t> </a:t>
            </a:r>
            <a:r>
              <a:rPr sz="1100" spc="-20" dirty="0">
                <a:latin typeface="Arial MT"/>
                <a:cs typeface="Arial MT"/>
              </a:rPr>
              <a:t>war.</a:t>
            </a:r>
            <a:endParaRPr sz="1100">
              <a:latin typeface="Arial MT"/>
              <a:cs typeface="Arial MT"/>
            </a:endParaRPr>
          </a:p>
        </p:txBody>
      </p:sp>
      <p:grpSp>
        <p:nvGrpSpPr>
          <p:cNvPr id="8" name="object 8"/>
          <p:cNvGrpSpPr/>
          <p:nvPr/>
        </p:nvGrpSpPr>
        <p:grpSpPr>
          <a:xfrm>
            <a:off x="4573216" y="6512938"/>
            <a:ext cx="2642235" cy="3888740"/>
            <a:chOff x="4573216" y="6512938"/>
            <a:chExt cx="2642235" cy="3888740"/>
          </a:xfrm>
        </p:grpSpPr>
        <p:sp>
          <p:nvSpPr>
            <p:cNvPr id="9" name="object 9"/>
            <p:cNvSpPr/>
            <p:nvPr/>
          </p:nvSpPr>
          <p:spPr>
            <a:xfrm>
              <a:off x="4598298" y="6538021"/>
              <a:ext cx="2592070" cy="3838575"/>
            </a:xfrm>
            <a:custGeom>
              <a:avLst/>
              <a:gdLst/>
              <a:ahLst/>
              <a:cxnLst/>
              <a:rect l="l" t="t" r="r" b="b"/>
              <a:pathLst>
                <a:path w="2592070" h="3838575">
                  <a:moveTo>
                    <a:pt x="73504" y="0"/>
                  </a:moveTo>
                  <a:lnTo>
                    <a:pt x="2518196" y="2"/>
                  </a:lnTo>
                  <a:lnTo>
                    <a:pt x="2561333" y="3604"/>
                  </a:lnTo>
                  <a:lnTo>
                    <a:pt x="2590176" y="37712"/>
                  </a:lnTo>
                  <a:lnTo>
                    <a:pt x="2591696" y="73502"/>
                  </a:lnTo>
                  <a:lnTo>
                    <a:pt x="2591692" y="3764540"/>
                  </a:lnTo>
                  <a:lnTo>
                    <a:pt x="2588091" y="3807677"/>
                  </a:lnTo>
                  <a:lnTo>
                    <a:pt x="2553983" y="3836520"/>
                  </a:lnTo>
                  <a:lnTo>
                    <a:pt x="2518193" y="3838040"/>
                  </a:lnTo>
                  <a:lnTo>
                    <a:pt x="73499" y="3838036"/>
                  </a:lnTo>
                  <a:lnTo>
                    <a:pt x="30363" y="3834436"/>
                  </a:lnTo>
                  <a:lnTo>
                    <a:pt x="1519" y="3800328"/>
                  </a:lnTo>
                  <a:lnTo>
                    <a:pt x="0" y="3764537"/>
                  </a:lnTo>
                  <a:lnTo>
                    <a:pt x="4" y="73499"/>
                  </a:lnTo>
                  <a:lnTo>
                    <a:pt x="3606" y="30362"/>
                  </a:lnTo>
                  <a:lnTo>
                    <a:pt x="37714" y="1519"/>
                  </a:lnTo>
                  <a:lnTo>
                    <a:pt x="73504" y="0"/>
                  </a:lnTo>
                  <a:close/>
                </a:path>
              </a:pathLst>
            </a:custGeom>
            <a:ln w="37276">
              <a:solidFill>
                <a:srgbClr val="A9A9A9"/>
              </a:solidFill>
            </a:ln>
          </p:spPr>
          <p:txBody>
            <a:bodyPr wrap="square" lIns="0" tIns="0" rIns="0" bIns="0" rtlCol="0"/>
            <a:lstStyle/>
            <a:p>
              <a:endParaRPr/>
            </a:p>
          </p:txBody>
        </p:sp>
        <p:sp>
          <p:nvSpPr>
            <p:cNvPr id="10" name="object 10"/>
            <p:cNvSpPr/>
            <p:nvPr/>
          </p:nvSpPr>
          <p:spPr>
            <a:xfrm>
              <a:off x="4652712" y="6622492"/>
              <a:ext cx="601980" cy="601980"/>
            </a:xfrm>
            <a:custGeom>
              <a:avLst/>
              <a:gdLst/>
              <a:ahLst/>
              <a:cxnLst/>
              <a:rect l="l" t="t" r="r" b="b"/>
              <a:pathLst>
                <a:path w="601979" h="601979">
                  <a:moveTo>
                    <a:pt x="509473" y="0"/>
                  </a:moveTo>
                  <a:lnTo>
                    <a:pt x="91877" y="0"/>
                  </a:lnTo>
                  <a:lnTo>
                    <a:pt x="73580" y="70"/>
                  </a:lnTo>
                  <a:lnTo>
                    <a:pt x="26914" y="9937"/>
                  </a:lnTo>
                  <a:lnTo>
                    <a:pt x="1830" y="47174"/>
                  </a:lnTo>
                  <a:lnTo>
                    <a:pt x="0" y="73650"/>
                  </a:lnTo>
                  <a:lnTo>
                    <a:pt x="0" y="527841"/>
                  </a:lnTo>
                  <a:lnTo>
                    <a:pt x="9866" y="574506"/>
                  </a:lnTo>
                  <a:lnTo>
                    <a:pt x="47103" y="599591"/>
                  </a:lnTo>
                  <a:lnTo>
                    <a:pt x="91877" y="601492"/>
                  </a:lnTo>
                  <a:lnTo>
                    <a:pt x="509473" y="601492"/>
                  </a:lnTo>
                  <a:lnTo>
                    <a:pt x="554246" y="599591"/>
                  </a:lnTo>
                  <a:lnTo>
                    <a:pt x="591483" y="574506"/>
                  </a:lnTo>
                  <a:lnTo>
                    <a:pt x="601351" y="527841"/>
                  </a:lnTo>
                  <a:lnTo>
                    <a:pt x="601351" y="73650"/>
                  </a:lnTo>
                  <a:lnTo>
                    <a:pt x="591483" y="26984"/>
                  </a:lnTo>
                  <a:lnTo>
                    <a:pt x="554246" y="1900"/>
                  </a:lnTo>
                  <a:lnTo>
                    <a:pt x="509473" y="0"/>
                  </a:lnTo>
                  <a:close/>
                </a:path>
              </a:pathLst>
            </a:custGeom>
            <a:solidFill>
              <a:srgbClr val="FF9300"/>
            </a:solidFill>
          </p:spPr>
          <p:txBody>
            <a:bodyPr wrap="square" lIns="0" tIns="0" rIns="0" bIns="0" rtlCol="0"/>
            <a:lstStyle/>
            <a:p>
              <a:endParaRPr/>
            </a:p>
          </p:txBody>
        </p:sp>
        <p:sp>
          <p:nvSpPr>
            <p:cNvPr id="11" name="object 11"/>
            <p:cNvSpPr/>
            <p:nvPr/>
          </p:nvSpPr>
          <p:spPr>
            <a:xfrm>
              <a:off x="4726885" y="6770525"/>
              <a:ext cx="453390" cy="305435"/>
            </a:xfrm>
            <a:custGeom>
              <a:avLst/>
              <a:gdLst/>
              <a:ahLst/>
              <a:cxnLst/>
              <a:rect l="l" t="t" r="r" b="b"/>
              <a:pathLst>
                <a:path w="453389" h="305434">
                  <a:moveTo>
                    <a:pt x="67158" y="0"/>
                  </a:moveTo>
                  <a:lnTo>
                    <a:pt x="0" y="0"/>
                  </a:lnTo>
                  <a:lnTo>
                    <a:pt x="0" y="305426"/>
                  </a:lnTo>
                  <a:lnTo>
                    <a:pt x="216021" y="305426"/>
                  </a:lnTo>
                  <a:lnTo>
                    <a:pt x="216021" y="248960"/>
                  </a:lnTo>
                  <a:lnTo>
                    <a:pt x="67158" y="248960"/>
                  </a:lnTo>
                  <a:lnTo>
                    <a:pt x="67158" y="0"/>
                  </a:lnTo>
                  <a:close/>
                </a:path>
                <a:path w="453389" h="305434">
                  <a:moveTo>
                    <a:pt x="441802" y="52188"/>
                  </a:moveTo>
                  <a:lnTo>
                    <a:pt x="345635" y="52188"/>
                  </a:lnTo>
                  <a:lnTo>
                    <a:pt x="355033" y="52950"/>
                  </a:lnTo>
                  <a:lnTo>
                    <a:pt x="363548" y="55235"/>
                  </a:lnTo>
                  <a:lnTo>
                    <a:pt x="389762" y="88080"/>
                  </a:lnTo>
                  <a:lnTo>
                    <a:pt x="390551" y="98386"/>
                  </a:lnTo>
                  <a:lnTo>
                    <a:pt x="390551" y="107513"/>
                  </a:lnTo>
                  <a:lnTo>
                    <a:pt x="368948" y="142019"/>
                  </a:lnTo>
                  <a:lnTo>
                    <a:pt x="341215" y="162337"/>
                  </a:lnTo>
                  <a:lnTo>
                    <a:pt x="334228" y="166971"/>
                  </a:lnTo>
                  <a:lnTo>
                    <a:pt x="299877" y="191185"/>
                  </a:lnTo>
                  <a:lnTo>
                    <a:pt x="267634" y="218201"/>
                  </a:lnTo>
                  <a:lnTo>
                    <a:pt x="244695" y="250712"/>
                  </a:lnTo>
                  <a:lnTo>
                    <a:pt x="233600" y="292807"/>
                  </a:lnTo>
                  <a:lnTo>
                    <a:pt x="233132" y="305426"/>
                  </a:lnTo>
                  <a:lnTo>
                    <a:pt x="453005" y="305426"/>
                  </a:lnTo>
                  <a:lnTo>
                    <a:pt x="453005" y="253239"/>
                  </a:lnTo>
                  <a:lnTo>
                    <a:pt x="311414" y="253239"/>
                  </a:lnTo>
                  <a:lnTo>
                    <a:pt x="317189" y="245779"/>
                  </a:lnTo>
                  <a:lnTo>
                    <a:pt x="351839" y="215114"/>
                  </a:lnTo>
                  <a:lnTo>
                    <a:pt x="390003" y="189488"/>
                  </a:lnTo>
                  <a:lnTo>
                    <a:pt x="397610" y="184368"/>
                  </a:lnTo>
                  <a:lnTo>
                    <a:pt x="430467" y="154945"/>
                  </a:lnTo>
                  <a:lnTo>
                    <a:pt x="449476" y="114748"/>
                  </a:lnTo>
                  <a:lnTo>
                    <a:pt x="451294" y="93681"/>
                  </a:lnTo>
                  <a:lnTo>
                    <a:pt x="450773" y="83040"/>
                  </a:lnTo>
                  <a:lnTo>
                    <a:pt x="449209" y="72934"/>
                  </a:lnTo>
                  <a:lnTo>
                    <a:pt x="446602" y="63363"/>
                  </a:lnTo>
                  <a:lnTo>
                    <a:pt x="442914" y="54255"/>
                  </a:lnTo>
                  <a:lnTo>
                    <a:pt x="441802" y="52188"/>
                  </a:lnTo>
                  <a:close/>
                </a:path>
                <a:path w="453389" h="305434">
                  <a:moveTo>
                    <a:pt x="348630" y="0"/>
                  </a:moveTo>
                  <a:lnTo>
                    <a:pt x="300934" y="9197"/>
                  </a:lnTo>
                  <a:lnTo>
                    <a:pt x="266499" y="34862"/>
                  </a:lnTo>
                  <a:lnTo>
                    <a:pt x="245965" y="73362"/>
                  </a:lnTo>
                  <a:lnTo>
                    <a:pt x="239977" y="121058"/>
                  </a:lnTo>
                  <a:lnTo>
                    <a:pt x="298154" y="121058"/>
                  </a:lnTo>
                  <a:lnTo>
                    <a:pt x="298154" y="113073"/>
                  </a:lnTo>
                  <a:lnTo>
                    <a:pt x="298937" y="105017"/>
                  </a:lnTo>
                  <a:lnTo>
                    <a:pt x="312127" y="67943"/>
                  </a:lnTo>
                  <a:lnTo>
                    <a:pt x="336795" y="52188"/>
                  </a:lnTo>
                  <a:lnTo>
                    <a:pt x="441802" y="52188"/>
                  </a:lnTo>
                  <a:lnTo>
                    <a:pt x="438421" y="45904"/>
                  </a:lnTo>
                  <a:lnTo>
                    <a:pt x="405256" y="14223"/>
                  </a:lnTo>
                  <a:lnTo>
                    <a:pt x="368682" y="1604"/>
                  </a:lnTo>
                  <a:lnTo>
                    <a:pt x="358776" y="401"/>
                  </a:lnTo>
                  <a:lnTo>
                    <a:pt x="348630" y="0"/>
                  </a:lnTo>
                  <a:close/>
                </a:path>
              </a:pathLst>
            </a:custGeom>
            <a:solidFill>
              <a:srgbClr val="FFFFFF"/>
            </a:solidFill>
          </p:spPr>
          <p:txBody>
            <a:bodyPr wrap="square" lIns="0" tIns="0" rIns="0" bIns="0" rtlCol="0"/>
            <a:lstStyle/>
            <a:p>
              <a:endParaRPr/>
            </a:p>
          </p:txBody>
        </p:sp>
      </p:grpSp>
      <p:sp>
        <p:nvSpPr>
          <p:cNvPr id="12" name="object 12"/>
          <p:cNvSpPr txBox="1"/>
          <p:nvPr/>
        </p:nvSpPr>
        <p:spPr>
          <a:xfrm>
            <a:off x="5275101" y="6581838"/>
            <a:ext cx="1877060" cy="347339"/>
          </a:xfrm>
          <a:prstGeom prst="rect">
            <a:avLst/>
          </a:prstGeom>
        </p:spPr>
        <p:txBody>
          <a:bodyPr vert="horz" wrap="square" lIns="0" tIns="10795" rIns="0" bIns="0" rtlCol="0">
            <a:spAutoFit/>
          </a:bodyPr>
          <a:lstStyle/>
          <a:p>
            <a:pPr marL="12700" marR="5080">
              <a:lnSpc>
                <a:spcPct val="100899"/>
              </a:lnSpc>
              <a:spcBef>
                <a:spcPts val="85"/>
              </a:spcBef>
            </a:pPr>
            <a:r>
              <a:rPr sz="1100" b="1" dirty="0">
                <a:latin typeface="Calibri Light" panose="020F0302020204030204" pitchFamily="34" charset="0"/>
                <a:cs typeface="Calibri Light" panose="020F0302020204030204" pitchFamily="34" charset="0"/>
              </a:rPr>
              <a:t>WWW</a:t>
            </a:r>
            <a:r>
              <a:rPr sz="1100" b="1" spc="15" dirty="0">
                <a:latin typeface="Calibri Light" panose="020F0302020204030204" pitchFamily="34" charset="0"/>
                <a:cs typeface="Calibri Light" panose="020F0302020204030204" pitchFamily="34" charset="0"/>
              </a:rPr>
              <a:t> </a:t>
            </a:r>
            <a:r>
              <a:rPr sz="1100" b="1" dirty="0">
                <a:latin typeface="Calibri Light" panose="020F0302020204030204" pitchFamily="34" charset="0"/>
                <a:cs typeface="Calibri Light" panose="020F0302020204030204" pitchFamily="34" charset="0"/>
              </a:rPr>
              <a:t>—</a:t>
            </a:r>
            <a:r>
              <a:rPr sz="1100" b="1" spc="15"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This</a:t>
            </a:r>
            <a:r>
              <a:rPr sz="1100" spc="15"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response</a:t>
            </a:r>
            <a:r>
              <a:rPr sz="1100" spc="15" dirty="0">
                <a:latin typeface="Calibri Light" panose="020F0302020204030204" pitchFamily="34" charset="0"/>
                <a:cs typeface="Calibri Light" panose="020F0302020204030204" pitchFamily="34" charset="0"/>
              </a:rPr>
              <a:t> </a:t>
            </a:r>
            <a:r>
              <a:rPr sz="1100" spc="-20" dirty="0">
                <a:latin typeface="Calibri Light" panose="020F0302020204030204" pitchFamily="34" charset="0"/>
                <a:cs typeface="Calibri Light" panose="020F0302020204030204" pitchFamily="34" charset="0"/>
              </a:rPr>
              <a:t>does </a:t>
            </a:r>
            <a:r>
              <a:rPr sz="1100" dirty="0">
                <a:latin typeface="Calibri Light" panose="020F0302020204030204" pitchFamily="34" charset="0"/>
                <a:cs typeface="Calibri Light" panose="020F0302020204030204" pitchFamily="34" charset="0"/>
              </a:rPr>
              <a:t>include</a:t>
            </a:r>
            <a:r>
              <a:rPr sz="1100" spc="165"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a</a:t>
            </a:r>
            <a:r>
              <a:rPr sz="1100" spc="165"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relevant</a:t>
            </a:r>
            <a:r>
              <a:rPr sz="1100" spc="165"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quote</a:t>
            </a:r>
            <a:r>
              <a:rPr sz="1100" spc="165" dirty="0">
                <a:latin typeface="Calibri Light" panose="020F0302020204030204" pitchFamily="34" charset="0"/>
                <a:cs typeface="Calibri Light" panose="020F0302020204030204" pitchFamily="34" charset="0"/>
              </a:rPr>
              <a:t> </a:t>
            </a:r>
            <a:r>
              <a:rPr sz="1100" spc="-25" dirty="0">
                <a:latin typeface="Calibri Light" panose="020F0302020204030204" pitchFamily="34" charset="0"/>
                <a:cs typeface="Calibri Light" panose="020F0302020204030204" pitchFamily="34" charset="0"/>
              </a:rPr>
              <a:t>and</a:t>
            </a:r>
            <a:endParaRPr sz="1100" dirty="0">
              <a:latin typeface="Calibri Light" panose="020F0302020204030204" pitchFamily="34" charset="0"/>
              <a:cs typeface="Calibri Light" panose="020F0302020204030204" pitchFamily="34" charset="0"/>
            </a:endParaRPr>
          </a:p>
        </p:txBody>
      </p:sp>
      <p:sp>
        <p:nvSpPr>
          <p:cNvPr id="13" name="object 13"/>
          <p:cNvSpPr txBox="1"/>
          <p:nvPr/>
        </p:nvSpPr>
        <p:spPr>
          <a:xfrm>
            <a:off x="4638483" y="6918292"/>
            <a:ext cx="2513965" cy="527685"/>
          </a:xfrm>
          <a:prstGeom prst="rect">
            <a:avLst/>
          </a:prstGeom>
        </p:spPr>
        <p:txBody>
          <a:bodyPr vert="horz" wrap="square" lIns="0" tIns="12700" rIns="0" bIns="0" rtlCol="0">
            <a:spAutoFit/>
          </a:bodyPr>
          <a:lstStyle/>
          <a:p>
            <a:pPr marL="648970" marR="5080" algn="l">
              <a:lnSpc>
                <a:spcPct val="100000"/>
              </a:lnSpc>
              <a:spcBef>
                <a:spcPts val="100"/>
              </a:spcBef>
              <a:tabLst>
                <a:tab pos="1574165" algn="l"/>
                <a:tab pos="2045335" algn="l"/>
              </a:tabLst>
            </a:pPr>
            <a:r>
              <a:rPr sz="1100" dirty="0">
                <a:latin typeface="Calibri Light" panose="020F0302020204030204" pitchFamily="34" charset="0"/>
                <a:cs typeface="Calibri Light" panose="020F0302020204030204" pitchFamily="34" charset="0"/>
              </a:rPr>
              <a:t>b</a:t>
            </a:r>
            <a:r>
              <a:rPr sz="1100" spc="10"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e</a:t>
            </a:r>
            <a:r>
              <a:rPr sz="1100" spc="15"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g</a:t>
            </a:r>
            <a:r>
              <a:rPr sz="1100" spc="15"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i</a:t>
            </a:r>
            <a:r>
              <a:rPr sz="1100" spc="10"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n</a:t>
            </a:r>
            <a:r>
              <a:rPr sz="1100" spc="15" dirty="0">
                <a:latin typeface="Calibri Light" panose="020F0302020204030204" pitchFamily="34" charset="0"/>
                <a:cs typeface="Calibri Light" panose="020F0302020204030204" pitchFamily="34" charset="0"/>
              </a:rPr>
              <a:t> </a:t>
            </a:r>
            <a:r>
              <a:rPr sz="1100" spc="-50" dirty="0">
                <a:latin typeface="Calibri Light" panose="020F0302020204030204" pitchFamily="34" charset="0"/>
                <a:cs typeface="Calibri Light" panose="020F0302020204030204" pitchFamily="34" charset="0"/>
              </a:rPr>
              <a:t>s</a:t>
            </a:r>
            <a:r>
              <a:rPr sz="1100" dirty="0">
                <a:latin typeface="Calibri Light" panose="020F0302020204030204" pitchFamily="34" charset="0"/>
                <a:cs typeface="Calibri Light" panose="020F0302020204030204" pitchFamily="34" charset="0"/>
              </a:rPr>
              <a:t>	t</a:t>
            </a:r>
            <a:r>
              <a:rPr sz="1100" spc="45" dirty="0">
                <a:latin typeface="Calibri Light" panose="020F0302020204030204" pitchFamily="34" charset="0"/>
                <a:cs typeface="Calibri Light" panose="020F0302020204030204" pitchFamily="34" charset="0"/>
              </a:rPr>
              <a:t> </a:t>
            </a:r>
            <a:r>
              <a:rPr sz="1100" spc="-50" dirty="0">
                <a:latin typeface="Calibri Light" panose="020F0302020204030204" pitchFamily="34" charset="0"/>
                <a:cs typeface="Calibri Light" panose="020F0302020204030204" pitchFamily="34" charset="0"/>
              </a:rPr>
              <a:t>o</a:t>
            </a:r>
            <a:r>
              <a:rPr sz="1100" dirty="0">
                <a:latin typeface="Calibri Light" panose="020F0302020204030204" pitchFamily="34" charset="0"/>
                <a:cs typeface="Calibri Light" panose="020F0302020204030204" pitchFamily="34" charset="0"/>
              </a:rPr>
              <a:t>	s</a:t>
            </a:r>
            <a:r>
              <a:rPr sz="1100" spc="10"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h</a:t>
            </a:r>
            <a:r>
              <a:rPr sz="1100" spc="15"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o</a:t>
            </a:r>
            <a:r>
              <a:rPr sz="1100" spc="15" dirty="0">
                <a:latin typeface="Calibri Light" panose="020F0302020204030204" pitchFamily="34" charset="0"/>
                <a:cs typeface="Calibri Light" panose="020F0302020204030204" pitchFamily="34" charset="0"/>
              </a:rPr>
              <a:t> </a:t>
            </a:r>
            <a:r>
              <a:rPr sz="1100" spc="-50" dirty="0">
                <a:latin typeface="Calibri Light" panose="020F0302020204030204" pitchFamily="34" charset="0"/>
                <a:cs typeface="Calibri Light" panose="020F0302020204030204" pitchFamily="34" charset="0"/>
              </a:rPr>
              <a:t>w </a:t>
            </a:r>
            <a:r>
              <a:rPr sz="1100" dirty="0">
                <a:latin typeface="Calibri Light" panose="020F0302020204030204" pitchFamily="34" charset="0"/>
                <a:cs typeface="Calibri Light" panose="020F0302020204030204" pitchFamily="34" charset="0"/>
              </a:rPr>
              <a:t>understanding</a:t>
            </a:r>
            <a:r>
              <a:rPr sz="1100" spc="200"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of</a:t>
            </a:r>
            <a:r>
              <a:rPr sz="1100" spc="200"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the</a:t>
            </a:r>
            <a:r>
              <a:rPr sz="1100" spc="200" dirty="0">
                <a:latin typeface="Calibri Light" panose="020F0302020204030204" pitchFamily="34" charset="0"/>
                <a:cs typeface="Calibri Light" panose="020F0302020204030204" pitchFamily="34" charset="0"/>
              </a:rPr>
              <a:t> </a:t>
            </a:r>
            <a:r>
              <a:rPr sz="1100" spc="-10" dirty="0">
                <a:latin typeface="Calibri Light" panose="020F0302020204030204" pitchFamily="34" charset="0"/>
                <a:cs typeface="Calibri Light" panose="020F0302020204030204" pitchFamily="34" charset="0"/>
              </a:rPr>
              <a:t>poem’s</a:t>
            </a:r>
            <a:endParaRPr sz="1100" dirty="0">
              <a:latin typeface="Calibri Light" panose="020F0302020204030204" pitchFamily="34" charset="0"/>
              <a:cs typeface="Calibri Light" panose="020F0302020204030204" pitchFamily="34" charset="0"/>
            </a:endParaRPr>
          </a:p>
          <a:p>
            <a:pPr marR="5080" algn="l">
              <a:lnSpc>
                <a:spcPts val="1315"/>
              </a:lnSpc>
            </a:pPr>
            <a:r>
              <a:rPr sz="1100" dirty="0">
                <a:latin typeface="Calibri Light" panose="020F0302020204030204" pitchFamily="34" charset="0"/>
                <a:cs typeface="Calibri Light" panose="020F0302020204030204" pitchFamily="34" charset="0"/>
              </a:rPr>
              <a:t>topic</a:t>
            </a:r>
            <a:r>
              <a:rPr sz="1100" spc="150"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and</a:t>
            </a:r>
            <a:r>
              <a:rPr sz="1100" spc="155"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why</a:t>
            </a:r>
            <a:r>
              <a:rPr sz="1100" spc="155"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it</a:t>
            </a:r>
            <a:r>
              <a:rPr sz="1100" spc="155"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has</a:t>
            </a:r>
            <a:r>
              <a:rPr sz="1100" spc="155"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been</a:t>
            </a:r>
            <a:r>
              <a:rPr sz="1100" spc="155"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written.</a:t>
            </a:r>
            <a:r>
              <a:rPr sz="1100" spc="155" dirty="0">
                <a:latin typeface="Calibri Light" panose="020F0302020204030204" pitchFamily="34" charset="0"/>
                <a:cs typeface="Calibri Light" panose="020F0302020204030204" pitchFamily="34" charset="0"/>
              </a:rPr>
              <a:t> </a:t>
            </a:r>
            <a:r>
              <a:rPr sz="1100" spc="-25" dirty="0">
                <a:latin typeface="Calibri Light" panose="020F0302020204030204" pitchFamily="34" charset="0"/>
                <a:cs typeface="Calibri Light" panose="020F0302020204030204" pitchFamily="34" charset="0"/>
              </a:rPr>
              <a:t>The</a:t>
            </a:r>
            <a:endParaRPr sz="1100" dirty="0">
              <a:latin typeface="Calibri Light" panose="020F0302020204030204" pitchFamily="34" charset="0"/>
              <a:cs typeface="Calibri Light" panose="020F0302020204030204" pitchFamily="34" charset="0"/>
            </a:endParaRPr>
          </a:p>
        </p:txBody>
      </p:sp>
      <p:sp>
        <p:nvSpPr>
          <p:cNvPr id="14" name="object 14"/>
          <p:cNvSpPr txBox="1"/>
          <p:nvPr/>
        </p:nvSpPr>
        <p:spPr>
          <a:xfrm>
            <a:off x="4636060" y="7420038"/>
            <a:ext cx="2516505" cy="2884805"/>
          </a:xfrm>
          <a:prstGeom prst="rect">
            <a:avLst/>
          </a:prstGeom>
        </p:spPr>
        <p:txBody>
          <a:bodyPr vert="horz" wrap="square" lIns="0" tIns="12700" rIns="0" bIns="0" rtlCol="0">
            <a:spAutoFit/>
          </a:bodyPr>
          <a:lstStyle/>
          <a:p>
            <a:pPr marL="13970" marR="5080" algn="l">
              <a:lnSpc>
                <a:spcPct val="100000"/>
              </a:lnSpc>
              <a:spcBef>
                <a:spcPts val="100"/>
              </a:spcBef>
            </a:pPr>
            <a:r>
              <a:rPr sz="1100" spc="45" dirty="0">
                <a:latin typeface="Calibri Light" panose="020F0302020204030204" pitchFamily="34" charset="0"/>
                <a:cs typeface="Calibri Light" panose="020F0302020204030204" pitchFamily="34" charset="0"/>
              </a:rPr>
              <a:t>effects</a:t>
            </a:r>
            <a:r>
              <a:rPr sz="1100" spc="160"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of</a:t>
            </a:r>
            <a:r>
              <a:rPr sz="1100" spc="165"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the</a:t>
            </a:r>
            <a:r>
              <a:rPr sz="1100" spc="160" dirty="0">
                <a:latin typeface="Calibri Light" panose="020F0302020204030204" pitchFamily="34" charset="0"/>
                <a:cs typeface="Calibri Light" panose="020F0302020204030204" pitchFamily="34" charset="0"/>
              </a:rPr>
              <a:t>  </a:t>
            </a:r>
            <a:r>
              <a:rPr sz="1100" spc="50" dirty="0">
                <a:latin typeface="Calibri Light" panose="020F0302020204030204" pitchFamily="34" charset="0"/>
                <a:cs typeface="Calibri Light" panose="020F0302020204030204" pitchFamily="34" charset="0"/>
              </a:rPr>
              <a:t>poem</a:t>
            </a:r>
            <a:r>
              <a:rPr sz="1100" spc="165"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are</a:t>
            </a:r>
            <a:r>
              <a:rPr sz="1100" spc="160" dirty="0">
                <a:latin typeface="Calibri Light" panose="020F0302020204030204" pitchFamily="34" charset="0"/>
                <a:cs typeface="Calibri Light" panose="020F0302020204030204" pitchFamily="34" charset="0"/>
              </a:rPr>
              <a:t>  </a:t>
            </a:r>
            <a:r>
              <a:rPr sz="1100" spc="40" dirty="0">
                <a:latin typeface="Calibri Light" panose="020F0302020204030204" pitchFamily="34" charset="0"/>
                <a:cs typeface="Calibri Light" panose="020F0302020204030204" pitchFamily="34" charset="0"/>
              </a:rPr>
              <a:t>partially </a:t>
            </a:r>
            <a:r>
              <a:rPr sz="1100" spc="-10" dirty="0">
                <a:latin typeface="Calibri Light" panose="020F0302020204030204" pitchFamily="34" charset="0"/>
                <a:cs typeface="Calibri Light" panose="020F0302020204030204" pitchFamily="34" charset="0"/>
              </a:rPr>
              <a:t>referenced.</a:t>
            </a:r>
            <a:endParaRPr sz="1100" dirty="0">
              <a:latin typeface="Calibri Light" panose="020F0302020204030204" pitchFamily="34" charset="0"/>
              <a:cs typeface="Calibri Light" panose="020F0302020204030204" pitchFamily="34" charset="0"/>
            </a:endParaRPr>
          </a:p>
          <a:p>
            <a:pPr marL="12700" marR="5080" indent="635" algn="l">
              <a:lnSpc>
                <a:spcPct val="100000"/>
              </a:lnSpc>
              <a:spcBef>
                <a:spcPts val="585"/>
              </a:spcBef>
            </a:pPr>
            <a:r>
              <a:rPr sz="1100" b="1" dirty="0">
                <a:latin typeface="Calibri Light" panose="020F0302020204030204" pitchFamily="34" charset="0"/>
                <a:cs typeface="Calibri Light" panose="020F0302020204030204" pitchFamily="34" charset="0"/>
              </a:rPr>
              <a:t>EBI</a:t>
            </a:r>
            <a:r>
              <a:rPr sz="1100" b="1" spc="25" dirty="0">
                <a:latin typeface="Calibri Light" panose="020F0302020204030204" pitchFamily="34" charset="0"/>
                <a:cs typeface="Calibri Light" panose="020F0302020204030204" pitchFamily="34" charset="0"/>
              </a:rPr>
              <a:t> </a:t>
            </a:r>
            <a:r>
              <a:rPr sz="1100" b="1" dirty="0">
                <a:latin typeface="Calibri Light" panose="020F0302020204030204" pitchFamily="34" charset="0"/>
                <a:cs typeface="Calibri Light" panose="020F0302020204030204" pitchFamily="34" charset="0"/>
              </a:rPr>
              <a:t>—</a:t>
            </a:r>
            <a:r>
              <a:rPr sz="1100" b="1" spc="25"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This</a:t>
            </a:r>
            <a:r>
              <a:rPr sz="1100" spc="25"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response</a:t>
            </a:r>
            <a:r>
              <a:rPr sz="1100" spc="25"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needs</a:t>
            </a:r>
            <a:r>
              <a:rPr sz="1100" spc="25"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to</a:t>
            </a:r>
            <a:r>
              <a:rPr sz="1100" spc="25"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be</a:t>
            </a:r>
            <a:r>
              <a:rPr sz="1100" spc="25" dirty="0">
                <a:latin typeface="Calibri Light" panose="020F0302020204030204" pitchFamily="34" charset="0"/>
                <a:cs typeface="Calibri Light" panose="020F0302020204030204" pitchFamily="34" charset="0"/>
              </a:rPr>
              <a:t> </a:t>
            </a:r>
            <a:r>
              <a:rPr sz="1100" spc="-20" dirty="0">
                <a:latin typeface="Calibri Light" panose="020F0302020204030204" pitchFamily="34" charset="0"/>
                <a:cs typeface="Calibri Light" panose="020F0302020204030204" pitchFamily="34" charset="0"/>
              </a:rPr>
              <a:t>more </a:t>
            </a:r>
            <a:r>
              <a:rPr sz="1100" dirty="0">
                <a:latin typeface="Calibri Light" panose="020F0302020204030204" pitchFamily="34" charset="0"/>
                <a:cs typeface="Calibri Light" panose="020F0302020204030204" pitchFamily="34" charset="0"/>
              </a:rPr>
              <a:t>explanatory</a:t>
            </a:r>
            <a:r>
              <a:rPr sz="1100" spc="55"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and</a:t>
            </a:r>
            <a:r>
              <a:rPr sz="1100" spc="60"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really</a:t>
            </a:r>
            <a:r>
              <a:rPr sz="1100" spc="60"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go</a:t>
            </a:r>
            <a:r>
              <a:rPr sz="1100" spc="55"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into</a:t>
            </a:r>
            <a:r>
              <a:rPr sz="1100" spc="60"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the</a:t>
            </a:r>
            <a:r>
              <a:rPr sz="1100" spc="60" dirty="0">
                <a:latin typeface="Calibri Light" panose="020F0302020204030204" pitchFamily="34" charset="0"/>
                <a:cs typeface="Calibri Light" panose="020F0302020204030204" pitchFamily="34" charset="0"/>
              </a:rPr>
              <a:t> </a:t>
            </a:r>
            <a:r>
              <a:rPr sz="1100" spc="-10" dirty="0">
                <a:latin typeface="Calibri Light" panose="020F0302020204030204" pitchFamily="34" charset="0"/>
                <a:cs typeface="Calibri Light" panose="020F0302020204030204" pitchFamily="34" charset="0"/>
              </a:rPr>
              <a:t>ideas </a:t>
            </a:r>
            <a:r>
              <a:rPr sz="1100" dirty="0">
                <a:latin typeface="Calibri Light" panose="020F0302020204030204" pitchFamily="34" charset="0"/>
                <a:cs typeface="Calibri Light" panose="020F0302020204030204" pitchFamily="34" charset="0"/>
              </a:rPr>
              <a:t>that</a:t>
            </a:r>
            <a:r>
              <a:rPr sz="1100" spc="135"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it</a:t>
            </a:r>
            <a:r>
              <a:rPr sz="1100" spc="135"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hints</a:t>
            </a:r>
            <a:r>
              <a:rPr sz="1100" spc="140"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towards.</a:t>
            </a:r>
            <a:r>
              <a:rPr sz="1100" spc="135"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The</a:t>
            </a:r>
            <a:r>
              <a:rPr sz="1100" spc="140"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quote</a:t>
            </a:r>
            <a:r>
              <a:rPr sz="1100" spc="135" dirty="0">
                <a:latin typeface="Calibri Light" panose="020F0302020204030204" pitchFamily="34" charset="0"/>
                <a:cs typeface="Calibri Light" panose="020F0302020204030204" pitchFamily="34" charset="0"/>
              </a:rPr>
              <a:t>  </a:t>
            </a:r>
            <a:r>
              <a:rPr sz="1100" spc="-25" dirty="0">
                <a:latin typeface="Calibri Light" panose="020F0302020204030204" pitchFamily="34" charset="0"/>
                <a:cs typeface="Calibri Light" panose="020F0302020204030204" pitchFamily="34" charset="0"/>
              </a:rPr>
              <a:t>it </a:t>
            </a:r>
            <a:r>
              <a:rPr sz="1100" dirty="0">
                <a:latin typeface="Calibri Light" panose="020F0302020204030204" pitchFamily="34" charset="0"/>
                <a:cs typeface="Calibri Light" panose="020F0302020204030204" pitchFamily="34" charset="0"/>
              </a:rPr>
              <a:t>chooses</a:t>
            </a:r>
            <a:r>
              <a:rPr sz="1100" spc="155"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is</a:t>
            </a:r>
            <a:r>
              <a:rPr sz="1100" spc="160"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relevant,</a:t>
            </a:r>
            <a:r>
              <a:rPr sz="1100" spc="160"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but</a:t>
            </a:r>
            <a:r>
              <a:rPr sz="1100" spc="160"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they</a:t>
            </a:r>
            <a:r>
              <a:rPr sz="1100" spc="160" dirty="0">
                <a:latin typeface="Calibri Light" panose="020F0302020204030204" pitchFamily="34" charset="0"/>
                <a:cs typeface="Calibri Light" panose="020F0302020204030204" pitchFamily="34" charset="0"/>
              </a:rPr>
              <a:t>  </a:t>
            </a:r>
            <a:r>
              <a:rPr sz="1100" spc="-20" dirty="0">
                <a:latin typeface="Calibri Light" panose="020F0302020204030204" pitchFamily="34" charset="0"/>
                <a:cs typeface="Calibri Light" panose="020F0302020204030204" pitchFamily="34" charset="0"/>
              </a:rPr>
              <a:t>only </a:t>
            </a:r>
            <a:r>
              <a:rPr sz="1100" dirty="0">
                <a:latin typeface="Calibri Light" panose="020F0302020204030204" pitchFamily="34" charset="0"/>
                <a:cs typeface="Calibri Light" panose="020F0302020204030204" pitchFamily="34" charset="0"/>
              </a:rPr>
              <a:t>mention</a:t>
            </a:r>
            <a:r>
              <a:rPr sz="1100" spc="160"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one</a:t>
            </a:r>
            <a:r>
              <a:rPr sz="1100" spc="160"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of</a:t>
            </a:r>
            <a:r>
              <a:rPr sz="1100" spc="160"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the</a:t>
            </a:r>
            <a:r>
              <a:rPr sz="1100" spc="160"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words</a:t>
            </a:r>
            <a:r>
              <a:rPr sz="1100" spc="165"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in</a:t>
            </a:r>
            <a:r>
              <a:rPr sz="1100" spc="160"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the</a:t>
            </a:r>
            <a:r>
              <a:rPr sz="1100" spc="160" dirty="0">
                <a:latin typeface="Calibri Light" panose="020F0302020204030204" pitchFamily="34" charset="0"/>
                <a:cs typeface="Calibri Light" panose="020F0302020204030204" pitchFamily="34" charset="0"/>
              </a:rPr>
              <a:t> </a:t>
            </a:r>
            <a:r>
              <a:rPr sz="1100" spc="-10" dirty="0">
                <a:latin typeface="Calibri Light" panose="020F0302020204030204" pitchFamily="34" charset="0"/>
                <a:cs typeface="Calibri Light" panose="020F0302020204030204" pitchFamily="34" charset="0"/>
              </a:rPr>
              <a:t>entire </a:t>
            </a:r>
            <a:r>
              <a:rPr sz="1100" dirty="0">
                <a:latin typeface="Calibri Light" panose="020F0302020204030204" pitchFamily="34" charset="0"/>
                <a:cs typeface="Calibri Light" panose="020F0302020204030204" pitchFamily="34" charset="0"/>
              </a:rPr>
              <a:t>quote</a:t>
            </a:r>
            <a:r>
              <a:rPr sz="1100" spc="170"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so</a:t>
            </a:r>
            <a:r>
              <a:rPr sz="1100" spc="175"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the</a:t>
            </a:r>
            <a:r>
              <a:rPr sz="1100" spc="175"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longer</a:t>
            </a:r>
            <a:r>
              <a:rPr sz="1100" spc="175"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quote</a:t>
            </a:r>
            <a:r>
              <a:rPr sz="1100" spc="175"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is</a:t>
            </a:r>
            <a:r>
              <a:rPr sz="1100" spc="175" dirty="0">
                <a:latin typeface="Calibri Light" panose="020F0302020204030204" pitchFamily="34" charset="0"/>
                <a:cs typeface="Calibri Light" panose="020F0302020204030204" pitchFamily="34" charset="0"/>
              </a:rPr>
              <a:t>  </a:t>
            </a:r>
            <a:r>
              <a:rPr sz="1100" spc="-25" dirty="0">
                <a:latin typeface="Calibri Light" panose="020F0302020204030204" pitchFamily="34" charset="0"/>
                <a:cs typeface="Calibri Light" panose="020F0302020204030204" pitchFamily="34" charset="0"/>
              </a:rPr>
              <a:t>not </a:t>
            </a:r>
            <a:r>
              <a:rPr sz="1100" spc="-10" dirty="0">
                <a:latin typeface="Calibri Light" panose="020F0302020204030204" pitchFamily="34" charset="0"/>
                <a:cs typeface="Calibri Light" panose="020F0302020204030204" pitchFamily="34" charset="0"/>
              </a:rPr>
              <a:t>necessary.</a:t>
            </a:r>
            <a:endParaRPr sz="1100" dirty="0">
              <a:latin typeface="Calibri Light" panose="020F0302020204030204" pitchFamily="34" charset="0"/>
              <a:cs typeface="Calibri Light" panose="020F0302020204030204" pitchFamily="34" charset="0"/>
            </a:endParaRPr>
          </a:p>
          <a:p>
            <a:pPr marL="12700" marR="6350" indent="-635" algn="l">
              <a:lnSpc>
                <a:spcPct val="102699"/>
              </a:lnSpc>
              <a:spcBef>
                <a:spcPts val="565"/>
              </a:spcBef>
            </a:pPr>
            <a:r>
              <a:rPr sz="1100" dirty="0">
                <a:latin typeface="Calibri Light" panose="020F0302020204030204" pitchFamily="34" charset="0"/>
                <a:cs typeface="Calibri Light" panose="020F0302020204030204" pitchFamily="34" charset="0"/>
              </a:rPr>
              <a:t>To</a:t>
            </a:r>
            <a:r>
              <a:rPr sz="1100" spc="175"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push</a:t>
            </a:r>
            <a:r>
              <a:rPr sz="1100" spc="170"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into</a:t>
            </a:r>
            <a:r>
              <a:rPr sz="1100" spc="175" dirty="0">
                <a:latin typeface="Calibri Light" panose="020F0302020204030204" pitchFamily="34" charset="0"/>
                <a:cs typeface="Calibri Light" panose="020F0302020204030204" pitchFamily="34" charset="0"/>
              </a:rPr>
              <a:t> </a:t>
            </a:r>
            <a:r>
              <a:rPr sz="1100" i="1" dirty="0">
                <a:latin typeface="Calibri Light" panose="020F0302020204030204" pitchFamily="34" charset="0"/>
                <a:cs typeface="Calibri Light" panose="020F0302020204030204" pitchFamily="34" charset="0"/>
              </a:rPr>
              <a:t>explained,</a:t>
            </a:r>
            <a:r>
              <a:rPr sz="1100" i="1" spc="175" dirty="0">
                <a:latin typeface="Calibri Light" panose="020F0302020204030204" pitchFamily="34" charset="0"/>
                <a:cs typeface="Calibri Light" panose="020F0302020204030204" pitchFamily="34" charset="0"/>
              </a:rPr>
              <a:t> </a:t>
            </a:r>
            <a:r>
              <a:rPr sz="1100" i="1" dirty="0">
                <a:latin typeface="Calibri Light" panose="020F0302020204030204" pitchFamily="34" charset="0"/>
                <a:cs typeface="Calibri Light" panose="020F0302020204030204" pitchFamily="34" charset="0"/>
              </a:rPr>
              <a:t>structured</a:t>
            </a:r>
            <a:r>
              <a:rPr sz="1100" i="1" spc="175" dirty="0">
                <a:latin typeface="Calibri Light" panose="020F0302020204030204" pitchFamily="34" charset="0"/>
                <a:cs typeface="Calibri Light" panose="020F0302020204030204" pitchFamily="34" charset="0"/>
              </a:rPr>
              <a:t> </a:t>
            </a:r>
            <a:r>
              <a:rPr sz="1100" spc="-20" dirty="0">
                <a:latin typeface="Calibri Light" panose="020F0302020204030204" pitchFamily="34" charset="0"/>
                <a:cs typeface="Calibri Light" panose="020F0302020204030204" pitchFamily="34" charset="0"/>
              </a:rPr>
              <a:t>this </a:t>
            </a:r>
            <a:r>
              <a:rPr sz="1100" dirty="0">
                <a:latin typeface="Calibri Light" panose="020F0302020204030204" pitchFamily="34" charset="0"/>
                <a:cs typeface="Calibri Light" panose="020F0302020204030204" pitchFamily="34" charset="0"/>
              </a:rPr>
              <a:t>would</a:t>
            </a:r>
            <a:r>
              <a:rPr sz="1100" spc="75"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need</a:t>
            </a:r>
            <a:r>
              <a:rPr sz="1100" spc="80"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to</a:t>
            </a:r>
            <a:r>
              <a:rPr sz="1100" spc="80"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go</a:t>
            </a:r>
            <a:r>
              <a:rPr sz="1100" spc="80"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into</a:t>
            </a:r>
            <a:r>
              <a:rPr sz="1100" spc="80"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more</a:t>
            </a:r>
            <a:r>
              <a:rPr sz="1100" spc="75"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of</a:t>
            </a:r>
            <a:r>
              <a:rPr sz="1100" spc="80"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the</a:t>
            </a:r>
            <a:r>
              <a:rPr sz="1100" spc="80" dirty="0">
                <a:latin typeface="Calibri Light" panose="020F0302020204030204" pitchFamily="34" charset="0"/>
                <a:cs typeface="Calibri Light" panose="020F0302020204030204" pitchFamily="34" charset="0"/>
              </a:rPr>
              <a:t> </a:t>
            </a:r>
            <a:r>
              <a:rPr sz="1100" b="1" spc="-25" dirty="0">
                <a:latin typeface="Calibri Light" panose="020F0302020204030204" pitchFamily="34" charset="0"/>
                <a:cs typeface="Calibri Light" panose="020F0302020204030204" pitchFamily="34" charset="0"/>
              </a:rPr>
              <a:t>how </a:t>
            </a:r>
            <a:r>
              <a:rPr sz="1100" dirty="0">
                <a:latin typeface="Calibri Light" panose="020F0302020204030204" pitchFamily="34" charset="0"/>
                <a:cs typeface="Calibri Light" panose="020F0302020204030204" pitchFamily="34" charset="0"/>
              </a:rPr>
              <a:t>it</a:t>
            </a:r>
            <a:r>
              <a:rPr sz="1100" spc="170"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is</a:t>
            </a:r>
            <a:r>
              <a:rPr sz="1100" spc="170"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‘sad</a:t>
            </a:r>
            <a:r>
              <a:rPr sz="1100" spc="170"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and</a:t>
            </a:r>
            <a:r>
              <a:rPr sz="1100" spc="170"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frightening’</a:t>
            </a:r>
            <a:r>
              <a:rPr sz="1100" spc="170"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and</a:t>
            </a:r>
            <a:r>
              <a:rPr sz="1100" spc="175" dirty="0">
                <a:latin typeface="Calibri Light" panose="020F0302020204030204" pitchFamily="34" charset="0"/>
                <a:cs typeface="Calibri Light" panose="020F0302020204030204" pitchFamily="34" charset="0"/>
              </a:rPr>
              <a:t> </a:t>
            </a:r>
            <a:r>
              <a:rPr sz="1100" b="1" dirty="0">
                <a:latin typeface="Calibri Light" panose="020F0302020204030204" pitchFamily="34" charset="0"/>
                <a:cs typeface="Calibri Light" panose="020F0302020204030204" pitchFamily="34" charset="0"/>
              </a:rPr>
              <a:t>why</a:t>
            </a:r>
            <a:r>
              <a:rPr sz="1100" b="1" spc="170" dirty="0">
                <a:latin typeface="Calibri Light" panose="020F0302020204030204" pitchFamily="34" charset="0"/>
                <a:cs typeface="Calibri Light" panose="020F0302020204030204" pitchFamily="34" charset="0"/>
              </a:rPr>
              <a:t> </a:t>
            </a:r>
            <a:r>
              <a:rPr sz="1100" spc="-25" dirty="0">
                <a:latin typeface="Calibri Light" panose="020F0302020204030204" pitchFamily="34" charset="0"/>
                <a:cs typeface="Calibri Light" panose="020F0302020204030204" pitchFamily="34" charset="0"/>
              </a:rPr>
              <a:t>the </a:t>
            </a:r>
            <a:r>
              <a:rPr sz="1100" dirty="0">
                <a:latin typeface="Calibri Light" panose="020F0302020204030204" pitchFamily="34" charset="0"/>
                <a:cs typeface="Calibri Light" panose="020F0302020204030204" pitchFamily="34" charset="0"/>
              </a:rPr>
              <a:t>poem</a:t>
            </a:r>
            <a:r>
              <a:rPr sz="1100" spc="85"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wants</a:t>
            </a:r>
            <a:r>
              <a:rPr sz="1100" spc="90"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the</a:t>
            </a:r>
            <a:r>
              <a:rPr sz="1100" spc="90"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reader</a:t>
            </a:r>
            <a:r>
              <a:rPr sz="1100" spc="90"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to</a:t>
            </a:r>
            <a:r>
              <a:rPr sz="1100" spc="90"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feel</a:t>
            </a:r>
            <a:r>
              <a:rPr sz="1100" spc="90"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sorry</a:t>
            </a:r>
            <a:r>
              <a:rPr sz="1100" spc="90" dirty="0">
                <a:latin typeface="Calibri Light" panose="020F0302020204030204" pitchFamily="34" charset="0"/>
                <a:cs typeface="Calibri Light" panose="020F0302020204030204" pitchFamily="34" charset="0"/>
              </a:rPr>
              <a:t> </a:t>
            </a:r>
            <a:r>
              <a:rPr sz="1100" spc="-25" dirty="0">
                <a:latin typeface="Calibri Light" panose="020F0302020204030204" pitchFamily="34" charset="0"/>
                <a:cs typeface="Calibri Light" panose="020F0302020204030204" pitchFamily="34" charset="0"/>
              </a:rPr>
              <a:t>for </a:t>
            </a:r>
            <a:r>
              <a:rPr sz="1100" dirty="0">
                <a:latin typeface="Calibri Light" panose="020F0302020204030204" pitchFamily="34" charset="0"/>
                <a:cs typeface="Calibri Light" panose="020F0302020204030204" pitchFamily="34" charset="0"/>
              </a:rPr>
              <a:t>those</a:t>
            </a:r>
            <a:r>
              <a:rPr sz="1100" spc="270"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who</a:t>
            </a:r>
            <a:r>
              <a:rPr sz="1100" spc="275"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fight</a:t>
            </a:r>
            <a:r>
              <a:rPr sz="1100" spc="270"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in</a:t>
            </a:r>
            <a:r>
              <a:rPr sz="1100" spc="275"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war</a:t>
            </a:r>
            <a:r>
              <a:rPr sz="1100" spc="275"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zones.</a:t>
            </a:r>
            <a:r>
              <a:rPr sz="1100" spc="270" dirty="0">
                <a:latin typeface="Calibri Light" panose="020F0302020204030204" pitchFamily="34" charset="0"/>
                <a:cs typeface="Calibri Light" panose="020F0302020204030204" pitchFamily="34" charset="0"/>
              </a:rPr>
              <a:t> </a:t>
            </a:r>
            <a:r>
              <a:rPr sz="1100" spc="-10" dirty="0">
                <a:latin typeface="Calibri Light" panose="020F0302020204030204" pitchFamily="34" charset="0"/>
                <a:cs typeface="Calibri Light" panose="020F0302020204030204" pitchFamily="34" charset="0"/>
              </a:rPr>
              <a:t>Finally, </a:t>
            </a:r>
            <a:r>
              <a:rPr sz="1100" dirty="0">
                <a:latin typeface="Calibri Light" panose="020F0302020204030204" pitchFamily="34" charset="0"/>
                <a:cs typeface="Calibri Light" panose="020F0302020204030204" pitchFamily="34" charset="0"/>
              </a:rPr>
              <a:t>there</a:t>
            </a:r>
            <a:r>
              <a:rPr sz="1100" spc="75"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is</a:t>
            </a:r>
            <a:r>
              <a:rPr sz="1100" spc="80"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a</a:t>
            </a:r>
            <a:r>
              <a:rPr sz="1100" spc="80"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clear</a:t>
            </a:r>
            <a:r>
              <a:rPr sz="1100" spc="80"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lack</a:t>
            </a:r>
            <a:r>
              <a:rPr sz="1100" spc="80"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of</a:t>
            </a:r>
            <a:r>
              <a:rPr sz="1100" spc="80"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terminology</a:t>
            </a:r>
            <a:r>
              <a:rPr sz="1100" spc="80" dirty="0">
                <a:latin typeface="Calibri Light" panose="020F0302020204030204" pitchFamily="34" charset="0"/>
                <a:cs typeface="Calibri Light" panose="020F0302020204030204" pitchFamily="34" charset="0"/>
              </a:rPr>
              <a:t> </a:t>
            </a:r>
            <a:r>
              <a:rPr sz="1100" spc="-20" dirty="0">
                <a:latin typeface="Calibri Light" panose="020F0302020204030204" pitchFamily="34" charset="0"/>
                <a:cs typeface="Calibri Light" panose="020F0302020204030204" pitchFamily="34" charset="0"/>
              </a:rPr>
              <a:t>that </a:t>
            </a:r>
            <a:r>
              <a:rPr sz="1100" dirty="0">
                <a:latin typeface="Calibri Light" panose="020F0302020204030204" pitchFamily="34" charset="0"/>
                <a:cs typeface="Calibri Light" panose="020F0302020204030204" pitchFamily="34" charset="0"/>
              </a:rPr>
              <a:t>would</a:t>
            </a:r>
            <a:r>
              <a:rPr sz="1100" spc="25"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need</a:t>
            </a:r>
            <a:r>
              <a:rPr sz="1100" spc="25"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to</a:t>
            </a:r>
            <a:r>
              <a:rPr sz="1100" spc="30"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be</a:t>
            </a:r>
            <a:r>
              <a:rPr sz="1100" spc="25" dirty="0">
                <a:latin typeface="Calibri Light" panose="020F0302020204030204" pitchFamily="34" charset="0"/>
                <a:cs typeface="Calibri Light" panose="020F0302020204030204" pitchFamily="34" charset="0"/>
              </a:rPr>
              <a:t> </a:t>
            </a:r>
            <a:r>
              <a:rPr sz="1100" spc="-10" dirty="0">
                <a:latin typeface="Calibri Light" panose="020F0302020204030204" pitchFamily="34" charset="0"/>
                <a:cs typeface="Calibri Light" panose="020F0302020204030204" pitchFamily="34" charset="0"/>
              </a:rPr>
              <a:t>included.</a:t>
            </a:r>
            <a:endParaRPr sz="1100" dirty="0">
              <a:latin typeface="Calibri Light" panose="020F0302020204030204" pitchFamily="34" charset="0"/>
              <a:cs typeface="Calibri Light" panose="020F0302020204030204" pitchFamily="34" charset="0"/>
            </a:endParaRPr>
          </a:p>
        </p:txBody>
      </p:sp>
      <p:grpSp>
        <p:nvGrpSpPr>
          <p:cNvPr id="15" name="object 15"/>
          <p:cNvGrpSpPr/>
          <p:nvPr/>
        </p:nvGrpSpPr>
        <p:grpSpPr>
          <a:xfrm>
            <a:off x="432114" y="1766844"/>
            <a:ext cx="6517640" cy="2195195"/>
            <a:chOff x="432114" y="1766844"/>
            <a:chExt cx="6517640" cy="2195195"/>
          </a:xfrm>
        </p:grpSpPr>
        <p:sp>
          <p:nvSpPr>
            <p:cNvPr id="16" name="object 16"/>
            <p:cNvSpPr/>
            <p:nvPr/>
          </p:nvSpPr>
          <p:spPr>
            <a:xfrm>
              <a:off x="457197" y="1791926"/>
              <a:ext cx="6467475" cy="2145030"/>
            </a:xfrm>
            <a:custGeom>
              <a:avLst/>
              <a:gdLst/>
              <a:ahLst/>
              <a:cxnLst/>
              <a:rect l="l" t="t" r="r" b="b"/>
              <a:pathLst>
                <a:path w="6467475" h="2145029">
                  <a:moveTo>
                    <a:pt x="73502" y="0"/>
                  </a:moveTo>
                  <a:lnTo>
                    <a:pt x="6393920" y="6"/>
                  </a:lnTo>
                  <a:lnTo>
                    <a:pt x="6437056" y="3607"/>
                  </a:lnTo>
                  <a:lnTo>
                    <a:pt x="6465900" y="37715"/>
                  </a:lnTo>
                  <a:lnTo>
                    <a:pt x="6467420" y="73505"/>
                  </a:lnTo>
                  <a:lnTo>
                    <a:pt x="6467418" y="2071405"/>
                  </a:lnTo>
                  <a:lnTo>
                    <a:pt x="6463815" y="2114541"/>
                  </a:lnTo>
                  <a:lnTo>
                    <a:pt x="6429707" y="2143385"/>
                  </a:lnTo>
                  <a:lnTo>
                    <a:pt x="6393917" y="2144904"/>
                  </a:lnTo>
                  <a:lnTo>
                    <a:pt x="73499" y="2144899"/>
                  </a:lnTo>
                  <a:lnTo>
                    <a:pt x="30363" y="2141297"/>
                  </a:lnTo>
                  <a:lnTo>
                    <a:pt x="1519" y="2107189"/>
                  </a:lnTo>
                  <a:lnTo>
                    <a:pt x="0" y="2071399"/>
                  </a:lnTo>
                  <a:lnTo>
                    <a:pt x="2" y="73499"/>
                  </a:lnTo>
                  <a:lnTo>
                    <a:pt x="3604" y="30362"/>
                  </a:lnTo>
                  <a:lnTo>
                    <a:pt x="37712" y="1519"/>
                  </a:lnTo>
                  <a:lnTo>
                    <a:pt x="73502" y="0"/>
                  </a:lnTo>
                  <a:close/>
                </a:path>
              </a:pathLst>
            </a:custGeom>
            <a:ln w="11898">
              <a:solidFill>
                <a:srgbClr val="A9A9A9"/>
              </a:solidFill>
            </a:ln>
          </p:spPr>
          <p:txBody>
            <a:bodyPr wrap="square" lIns="0" tIns="0" rIns="0" bIns="0" rtlCol="0"/>
            <a:lstStyle/>
            <a:p>
              <a:endParaRPr/>
            </a:p>
          </p:txBody>
        </p:sp>
        <p:sp>
          <p:nvSpPr>
            <p:cNvPr id="17" name="object 17"/>
            <p:cNvSpPr/>
            <p:nvPr/>
          </p:nvSpPr>
          <p:spPr>
            <a:xfrm>
              <a:off x="511263" y="1958749"/>
              <a:ext cx="601980" cy="601980"/>
            </a:xfrm>
            <a:custGeom>
              <a:avLst/>
              <a:gdLst/>
              <a:ahLst/>
              <a:cxnLst/>
              <a:rect l="l" t="t" r="r" b="b"/>
              <a:pathLst>
                <a:path w="601980" h="601980">
                  <a:moveTo>
                    <a:pt x="509473" y="0"/>
                  </a:moveTo>
                  <a:lnTo>
                    <a:pt x="91877" y="0"/>
                  </a:lnTo>
                  <a:lnTo>
                    <a:pt x="73580" y="70"/>
                  </a:lnTo>
                  <a:lnTo>
                    <a:pt x="26914" y="9938"/>
                  </a:lnTo>
                  <a:lnTo>
                    <a:pt x="1830" y="47175"/>
                  </a:lnTo>
                  <a:lnTo>
                    <a:pt x="0" y="73651"/>
                  </a:lnTo>
                  <a:lnTo>
                    <a:pt x="0" y="527841"/>
                  </a:lnTo>
                  <a:lnTo>
                    <a:pt x="9867" y="574507"/>
                  </a:lnTo>
                  <a:lnTo>
                    <a:pt x="47104" y="599591"/>
                  </a:lnTo>
                  <a:lnTo>
                    <a:pt x="91877" y="601492"/>
                  </a:lnTo>
                  <a:lnTo>
                    <a:pt x="509473" y="601492"/>
                  </a:lnTo>
                  <a:lnTo>
                    <a:pt x="554247" y="599591"/>
                  </a:lnTo>
                  <a:lnTo>
                    <a:pt x="591483" y="574507"/>
                  </a:lnTo>
                  <a:lnTo>
                    <a:pt x="601351" y="527841"/>
                  </a:lnTo>
                  <a:lnTo>
                    <a:pt x="601351" y="73651"/>
                  </a:lnTo>
                  <a:lnTo>
                    <a:pt x="591483" y="26985"/>
                  </a:lnTo>
                  <a:lnTo>
                    <a:pt x="554247" y="1900"/>
                  </a:lnTo>
                  <a:lnTo>
                    <a:pt x="509473" y="0"/>
                  </a:lnTo>
                  <a:close/>
                </a:path>
              </a:pathLst>
            </a:custGeom>
            <a:solidFill>
              <a:srgbClr val="FFFB00"/>
            </a:solidFill>
          </p:spPr>
          <p:txBody>
            <a:bodyPr wrap="square" lIns="0" tIns="0" rIns="0" bIns="0" rtlCol="0"/>
            <a:lstStyle/>
            <a:p>
              <a:endParaRPr/>
            </a:p>
          </p:txBody>
        </p:sp>
        <p:sp>
          <p:nvSpPr>
            <p:cNvPr id="18" name="object 18"/>
            <p:cNvSpPr/>
            <p:nvPr/>
          </p:nvSpPr>
          <p:spPr>
            <a:xfrm>
              <a:off x="588476" y="2104885"/>
              <a:ext cx="453390" cy="310515"/>
            </a:xfrm>
            <a:custGeom>
              <a:avLst/>
              <a:gdLst/>
              <a:ahLst/>
              <a:cxnLst/>
              <a:rect l="l" t="t" r="r" b="b"/>
              <a:pathLst>
                <a:path w="453390" h="310514">
                  <a:moveTo>
                    <a:pt x="66969" y="0"/>
                  </a:moveTo>
                  <a:lnTo>
                    <a:pt x="0" y="0"/>
                  </a:lnTo>
                  <a:lnTo>
                    <a:pt x="0" y="304562"/>
                  </a:lnTo>
                  <a:lnTo>
                    <a:pt x="215412" y="304562"/>
                  </a:lnTo>
                  <a:lnTo>
                    <a:pt x="215412" y="248257"/>
                  </a:lnTo>
                  <a:lnTo>
                    <a:pt x="66969" y="248257"/>
                  </a:lnTo>
                  <a:lnTo>
                    <a:pt x="66969" y="0"/>
                  </a:lnTo>
                  <a:close/>
                </a:path>
                <a:path w="453390" h="310514">
                  <a:moveTo>
                    <a:pt x="288780" y="201762"/>
                  </a:moveTo>
                  <a:lnTo>
                    <a:pt x="231195" y="201762"/>
                  </a:lnTo>
                  <a:lnTo>
                    <a:pt x="231501" y="214399"/>
                  </a:lnTo>
                  <a:lnTo>
                    <a:pt x="243027" y="257482"/>
                  </a:lnTo>
                  <a:lnTo>
                    <a:pt x="268692" y="288260"/>
                  </a:lnTo>
                  <a:lnTo>
                    <a:pt x="306869" y="306029"/>
                  </a:lnTo>
                  <a:lnTo>
                    <a:pt x="342100" y="310108"/>
                  </a:lnTo>
                  <a:lnTo>
                    <a:pt x="352871" y="309708"/>
                  </a:lnTo>
                  <a:lnTo>
                    <a:pt x="393634" y="300137"/>
                  </a:lnTo>
                  <a:lnTo>
                    <a:pt x="426599" y="278383"/>
                  </a:lnTo>
                  <a:lnTo>
                    <a:pt x="440218" y="260628"/>
                  </a:lnTo>
                  <a:lnTo>
                    <a:pt x="332432" y="260628"/>
                  </a:lnTo>
                  <a:lnTo>
                    <a:pt x="324825" y="259063"/>
                  </a:lnTo>
                  <a:lnTo>
                    <a:pt x="294894" y="231834"/>
                  </a:lnTo>
                  <a:lnTo>
                    <a:pt x="289065" y="209725"/>
                  </a:lnTo>
                  <a:lnTo>
                    <a:pt x="288780" y="201762"/>
                  </a:lnTo>
                  <a:close/>
                </a:path>
                <a:path w="453390" h="310514">
                  <a:moveTo>
                    <a:pt x="320772" y="126687"/>
                  </a:moveTo>
                  <a:lnTo>
                    <a:pt x="320772" y="169344"/>
                  </a:lnTo>
                  <a:lnTo>
                    <a:pt x="328166" y="169344"/>
                  </a:lnTo>
                  <a:lnTo>
                    <a:pt x="335915" y="169556"/>
                  </a:lnTo>
                  <a:lnTo>
                    <a:pt x="373239" y="177377"/>
                  </a:lnTo>
                  <a:lnTo>
                    <a:pt x="389809" y="212426"/>
                  </a:lnTo>
                  <a:lnTo>
                    <a:pt x="389816" y="214399"/>
                  </a:lnTo>
                  <a:lnTo>
                    <a:pt x="388995" y="224009"/>
                  </a:lnTo>
                  <a:lnTo>
                    <a:pt x="360122" y="257482"/>
                  </a:lnTo>
                  <a:lnTo>
                    <a:pt x="341247" y="260628"/>
                  </a:lnTo>
                  <a:lnTo>
                    <a:pt x="440218" y="260628"/>
                  </a:lnTo>
                  <a:lnTo>
                    <a:pt x="452433" y="223836"/>
                  </a:lnTo>
                  <a:lnTo>
                    <a:pt x="453006" y="212426"/>
                  </a:lnTo>
                  <a:lnTo>
                    <a:pt x="452126" y="200082"/>
                  </a:lnTo>
                  <a:lnTo>
                    <a:pt x="431225" y="160119"/>
                  </a:lnTo>
                  <a:lnTo>
                    <a:pt x="400112" y="144603"/>
                  </a:lnTo>
                  <a:lnTo>
                    <a:pt x="400112" y="143750"/>
                  </a:lnTo>
                  <a:lnTo>
                    <a:pt x="409910" y="140097"/>
                  </a:lnTo>
                  <a:lnTo>
                    <a:pt x="418401" y="135112"/>
                  </a:lnTo>
                  <a:lnTo>
                    <a:pt x="425586" y="128794"/>
                  </a:lnTo>
                  <a:lnTo>
                    <a:pt x="426767" y="127256"/>
                  </a:lnTo>
                  <a:lnTo>
                    <a:pt x="327313" y="127256"/>
                  </a:lnTo>
                  <a:lnTo>
                    <a:pt x="320772" y="126687"/>
                  </a:lnTo>
                  <a:close/>
                </a:path>
                <a:path w="453390" h="310514">
                  <a:moveTo>
                    <a:pt x="434216" y="49907"/>
                  </a:moveTo>
                  <a:lnTo>
                    <a:pt x="342100" y="49907"/>
                  </a:lnTo>
                  <a:lnTo>
                    <a:pt x="350178" y="50547"/>
                  </a:lnTo>
                  <a:lnTo>
                    <a:pt x="357776" y="52466"/>
                  </a:lnTo>
                  <a:lnTo>
                    <a:pt x="384330" y="89576"/>
                  </a:lnTo>
                  <a:lnTo>
                    <a:pt x="384330" y="98108"/>
                  </a:lnTo>
                  <a:lnTo>
                    <a:pt x="355963" y="124484"/>
                  </a:lnTo>
                  <a:lnTo>
                    <a:pt x="334280" y="127256"/>
                  </a:lnTo>
                  <a:lnTo>
                    <a:pt x="426767" y="127256"/>
                  </a:lnTo>
                  <a:lnTo>
                    <a:pt x="441915" y="82751"/>
                  </a:lnTo>
                  <a:lnTo>
                    <a:pt x="441361" y="73114"/>
                  </a:lnTo>
                  <a:lnTo>
                    <a:pt x="439676" y="63877"/>
                  </a:lnTo>
                  <a:lnTo>
                    <a:pt x="436876" y="55319"/>
                  </a:lnTo>
                  <a:lnTo>
                    <a:pt x="434216" y="49907"/>
                  </a:lnTo>
                  <a:close/>
                </a:path>
                <a:path w="453390" h="310514">
                  <a:moveTo>
                    <a:pt x="341674" y="0"/>
                  </a:moveTo>
                  <a:lnTo>
                    <a:pt x="299871" y="7465"/>
                  </a:lnTo>
                  <a:lnTo>
                    <a:pt x="267666" y="28578"/>
                  </a:lnTo>
                  <a:lnTo>
                    <a:pt x="246764" y="61211"/>
                  </a:lnTo>
                  <a:lnTo>
                    <a:pt x="238446" y="103226"/>
                  </a:lnTo>
                  <a:lnTo>
                    <a:pt x="296032" y="103226"/>
                  </a:lnTo>
                  <a:lnTo>
                    <a:pt x="296523" y="93309"/>
                  </a:lnTo>
                  <a:lnTo>
                    <a:pt x="296628" y="91963"/>
                  </a:lnTo>
                  <a:lnTo>
                    <a:pt x="321892" y="53692"/>
                  </a:lnTo>
                  <a:lnTo>
                    <a:pt x="342100" y="49907"/>
                  </a:lnTo>
                  <a:lnTo>
                    <a:pt x="434216" y="49907"/>
                  </a:lnTo>
                  <a:lnTo>
                    <a:pt x="432957" y="47348"/>
                  </a:lnTo>
                  <a:lnTo>
                    <a:pt x="402338" y="16328"/>
                  </a:lnTo>
                  <a:lnTo>
                    <a:pt x="359589" y="1332"/>
                  </a:lnTo>
                  <a:lnTo>
                    <a:pt x="350631" y="333"/>
                  </a:lnTo>
                  <a:lnTo>
                    <a:pt x="341674" y="0"/>
                  </a:lnTo>
                  <a:close/>
                </a:path>
              </a:pathLst>
            </a:custGeom>
            <a:solidFill>
              <a:srgbClr val="000000"/>
            </a:solidFill>
          </p:spPr>
          <p:txBody>
            <a:bodyPr wrap="square" lIns="0" tIns="0" rIns="0" bIns="0" rtlCol="0"/>
            <a:lstStyle/>
            <a:p>
              <a:endParaRPr/>
            </a:p>
          </p:txBody>
        </p:sp>
      </p:grpSp>
      <p:sp>
        <p:nvSpPr>
          <p:cNvPr id="19" name="object 19"/>
          <p:cNvSpPr txBox="1"/>
          <p:nvPr/>
        </p:nvSpPr>
        <p:spPr>
          <a:xfrm>
            <a:off x="495019" y="1918096"/>
            <a:ext cx="6391910" cy="1870075"/>
          </a:xfrm>
          <a:prstGeom prst="rect">
            <a:avLst/>
          </a:prstGeom>
        </p:spPr>
        <p:txBody>
          <a:bodyPr vert="horz" wrap="square" lIns="0" tIns="12065" rIns="0" bIns="0" rtlCol="0">
            <a:spAutoFit/>
          </a:bodyPr>
          <a:lstStyle/>
          <a:p>
            <a:pPr marL="650875" marR="5080" algn="just">
              <a:lnSpc>
                <a:spcPct val="100200"/>
              </a:lnSpc>
              <a:spcBef>
                <a:spcPts val="95"/>
              </a:spcBef>
            </a:pPr>
            <a:r>
              <a:rPr sz="1100" b="1" dirty="0">
                <a:latin typeface="Calibri Light" panose="020F0302020204030204" pitchFamily="34" charset="0"/>
                <a:cs typeface="Calibri Light" panose="020F0302020204030204" pitchFamily="34" charset="0"/>
              </a:rPr>
              <a:t>WWW</a:t>
            </a:r>
            <a:r>
              <a:rPr sz="1100" b="1" spc="55" dirty="0">
                <a:latin typeface="Calibri Light" panose="020F0302020204030204" pitchFamily="34" charset="0"/>
                <a:cs typeface="Calibri Light" panose="020F0302020204030204" pitchFamily="34" charset="0"/>
              </a:rPr>
              <a:t> </a:t>
            </a:r>
            <a:r>
              <a:rPr sz="1100" b="1" dirty="0">
                <a:latin typeface="Calibri Light" panose="020F0302020204030204" pitchFamily="34" charset="0"/>
                <a:cs typeface="Calibri Light" panose="020F0302020204030204" pitchFamily="34" charset="0"/>
              </a:rPr>
              <a:t>—</a:t>
            </a:r>
            <a:r>
              <a:rPr sz="1100" b="1" spc="55"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This</a:t>
            </a:r>
            <a:r>
              <a:rPr sz="1100" spc="55"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is</a:t>
            </a:r>
            <a:r>
              <a:rPr sz="1100" spc="55"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a</a:t>
            </a:r>
            <a:r>
              <a:rPr sz="1100" spc="55"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response</a:t>
            </a:r>
            <a:r>
              <a:rPr sz="1100" spc="60"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that</a:t>
            </a:r>
            <a:r>
              <a:rPr sz="1100" spc="55"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does</a:t>
            </a:r>
            <a:r>
              <a:rPr sz="1100" spc="55"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answer</a:t>
            </a:r>
            <a:r>
              <a:rPr sz="1100" spc="55"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the</a:t>
            </a:r>
            <a:r>
              <a:rPr sz="1100" spc="55"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question.</a:t>
            </a:r>
            <a:r>
              <a:rPr sz="1100" spc="55"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It</a:t>
            </a:r>
            <a:r>
              <a:rPr sz="1100" spc="60"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includes</a:t>
            </a:r>
            <a:r>
              <a:rPr sz="1100" spc="55"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specific</a:t>
            </a:r>
            <a:r>
              <a:rPr sz="1100" spc="55"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quotes</a:t>
            </a:r>
            <a:r>
              <a:rPr sz="1100" spc="55" dirty="0">
                <a:latin typeface="Calibri Light" panose="020F0302020204030204" pitchFamily="34" charset="0"/>
                <a:cs typeface="Calibri Light" panose="020F0302020204030204" pitchFamily="34" charset="0"/>
              </a:rPr>
              <a:t> </a:t>
            </a:r>
            <a:r>
              <a:rPr sz="1100" spc="-25" dirty="0">
                <a:latin typeface="Calibri Light" panose="020F0302020204030204" pitchFamily="34" charset="0"/>
                <a:cs typeface="Calibri Light" panose="020F0302020204030204" pitchFamily="34" charset="0"/>
              </a:rPr>
              <a:t>and </a:t>
            </a:r>
            <a:r>
              <a:rPr sz="1100" dirty="0">
                <a:latin typeface="Calibri Light" panose="020F0302020204030204" pitchFamily="34" charset="0"/>
                <a:cs typeface="Calibri Light" panose="020F0302020204030204" pitchFamily="34" charset="0"/>
              </a:rPr>
              <a:t>discusses</a:t>
            </a:r>
            <a:r>
              <a:rPr sz="1100" spc="130"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their</a:t>
            </a:r>
            <a:r>
              <a:rPr sz="1100" spc="130"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relevance</a:t>
            </a:r>
            <a:r>
              <a:rPr sz="1100" spc="130"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and</a:t>
            </a:r>
            <a:r>
              <a:rPr sz="1100" spc="135"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importance</a:t>
            </a:r>
            <a:r>
              <a:rPr sz="1100" spc="130"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to</a:t>
            </a:r>
            <a:r>
              <a:rPr sz="1100" spc="130"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the</a:t>
            </a:r>
            <a:r>
              <a:rPr sz="1100" spc="130"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point</a:t>
            </a:r>
            <a:r>
              <a:rPr sz="1100" spc="135"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the</a:t>
            </a:r>
            <a:r>
              <a:rPr sz="1100" spc="130"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response</a:t>
            </a:r>
            <a:r>
              <a:rPr sz="1100" spc="130"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is</a:t>
            </a:r>
            <a:r>
              <a:rPr sz="1100" spc="130"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making.</a:t>
            </a:r>
            <a:r>
              <a:rPr sz="1100" spc="135"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There</a:t>
            </a:r>
            <a:r>
              <a:rPr sz="1100" spc="130"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is</a:t>
            </a:r>
            <a:r>
              <a:rPr sz="1100" spc="130" dirty="0">
                <a:latin typeface="Calibri Light" panose="020F0302020204030204" pitchFamily="34" charset="0"/>
                <a:cs typeface="Calibri Light" panose="020F0302020204030204" pitchFamily="34" charset="0"/>
              </a:rPr>
              <a:t> </a:t>
            </a:r>
            <a:r>
              <a:rPr sz="1100" spc="-50" dirty="0">
                <a:latin typeface="Calibri Light" panose="020F0302020204030204" pitchFamily="34" charset="0"/>
                <a:cs typeface="Calibri Light" panose="020F0302020204030204" pitchFamily="34" charset="0"/>
              </a:rPr>
              <a:t>a </a:t>
            </a:r>
            <a:r>
              <a:rPr sz="1100" dirty="0">
                <a:latin typeface="Calibri Light" panose="020F0302020204030204" pitchFamily="34" charset="0"/>
                <a:cs typeface="Calibri Light" panose="020F0302020204030204" pitchFamily="34" charset="0"/>
              </a:rPr>
              <a:t>structure</a:t>
            </a:r>
            <a:r>
              <a:rPr sz="1100" spc="75"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to</a:t>
            </a:r>
            <a:r>
              <a:rPr sz="1100" spc="75"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the</a:t>
            </a:r>
            <a:r>
              <a:rPr sz="1100" spc="75"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point</a:t>
            </a:r>
            <a:r>
              <a:rPr sz="1100" spc="75"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and</a:t>
            </a:r>
            <a:r>
              <a:rPr sz="1100" spc="75"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they</a:t>
            </a:r>
            <a:r>
              <a:rPr sz="1100" spc="75"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include</a:t>
            </a:r>
            <a:r>
              <a:rPr sz="1100" spc="75"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all</a:t>
            </a:r>
            <a:r>
              <a:rPr sz="1100" spc="75"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the</a:t>
            </a:r>
            <a:r>
              <a:rPr sz="1100" spc="75"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elements</a:t>
            </a:r>
            <a:r>
              <a:rPr sz="1100" spc="75"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of</a:t>
            </a:r>
            <a:r>
              <a:rPr sz="1100" spc="75" dirty="0">
                <a:latin typeface="Calibri Light" panose="020F0302020204030204" pitchFamily="34" charset="0"/>
                <a:cs typeface="Calibri Light" panose="020F0302020204030204" pitchFamily="34" charset="0"/>
              </a:rPr>
              <a:t> </a:t>
            </a:r>
            <a:r>
              <a:rPr sz="1100" spc="-30" dirty="0">
                <a:latin typeface="Calibri Light" panose="020F0302020204030204" pitchFamily="34" charset="0"/>
                <a:cs typeface="Calibri Light" panose="020F0302020204030204" pitchFamily="34" charset="0"/>
              </a:rPr>
              <a:t>P</a:t>
            </a:r>
            <a:r>
              <a:rPr lang="en-GB" sz="1100" spc="-30" dirty="0">
                <a:latin typeface="Calibri Light" panose="020F0302020204030204" pitchFamily="34" charset="0"/>
                <a:cs typeface="Calibri Light" panose="020F0302020204030204" pitchFamily="34" charset="0"/>
              </a:rPr>
              <a:t>EEZL.</a:t>
            </a:r>
            <a:r>
              <a:rPr sz="1100" spc="75"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There</a:t>
            </a:r>
            <a:r>
              <a:rPr sz="1100" spc="75"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is</a:t>
            </a:r>
            <a:r>
              <a:rPr sz="1100" spc="75"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accurate</a:t>
            </a:r>
            <a:r>
              <a:rPr sz="1100" spc="75"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use</a:t>
            </a:r>
            <a:r>
              <a:rPr sz="1100" spc="75" dirty="0">
                <a:latin typeface="Calibri Light" panose="020F0302020204030204" pitchFamily="34" charset="0"/>
                <a:cs typeface="Calibri Light" panose="020F0302020204030204" pitchFamily="34" charset="0"/>
              </a:rPr>
              <a:t> </a:t>
            </a:r>
            <a:r>
              <a:rPr sz="1100" spc="-25" dirty="0">
                <a:latin typeface="Calibri Light" panose="020F0302020204030204" pitchFamily="34" charset="0"/>
                <a:cs typeface="Calibri Light" panose="020F0302020204030204" pitchFamily="34" charset="0"/>
              </a:rPr>
              <a:t>of </a:t>
            </a:r>
            <a:r>
              <a:rPr sz="1100" dirty="0">
                <a:latin typeface="Calibri Light" panose="020F0302020204030204" pitchFamily="34" charset="0"/>
                <a:cs typeface="Calibri Light" panose="020F0302020204030204" pitchFamily="34" charset="0"/>
              </a:rPr>
              <a:t>one</a:t>
            </a:r>
            <a:r>
              <a:rPr sz="1100" spc="15"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piece</a:t>
            </a:r>
            <a:r>
              <a:rPr sz="1100" spc="20"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of</a:t>
            </a:r>
            <a:r>
              <a:rPr sz="1100" spc="20"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terminology</a:t>
            </a:r>
            <a:r>
              <a:rPr sz="1100" spc="20"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and</a:t>
            </a:r>
            <a:r>
              <a:rPr sz="1100" spc="20"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an</a:t>
            </a:r>
            <a:r>
              <a:rPr sz="1100" spc="20"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explanation</a:t>
            </a:r>
            <a:r>
              <a:rPr sz="1100" spc="20"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of</a:t>
            </a:r>
            <a:r>
              <a:rPr sz="1100" spc="20"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why</a:t>
            </a:r>
            <a:r>
              <a:rPr sz="1100" spc="20"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that</a:t>
            </a:r>
            <a:r>
              <a:rPr sz="1100" spc="20"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terminology</a:t>
            </a:r>
            <a:r>
              <a:rPr sz="1100" spc="20"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is</a:t>
            </a:r>
            <a:r>
              <a:rPr sz="1100" spc="20" dirty="0">
                <a:latin typeface="Calibri Light" panose="020F0302020204030204" pitchFamily="34" charset="0"/>
                <a:cs typeface="Calibri Light" panose="020F0302020204030204" pitchFamily="34" charset="0"/>
              </a:rPr>
              <a:t> </a:t>
            </a:r>
            <a:r>
              <a:rPr sz="1100" spc="-10" dirty="0">
                <a:latin typeface="Calibri Light" panose="020F0302020204030204" pitchFamily="34" charset="0"/>
                <a:cs typeface="Calibri Light" panose="020F0302020204030204" pitchFamily="34" charset="0"/>
              </a:rPr>
              <a:t>used.</a:t>
            </a:r>
            <a:endParaRPr sz="1100" dirty="0">
              <a:latin typeface="Calibri Light" panose="020F0302020204030204" pitchFamily="34" charset="0"/>
              <a:cs typeface="Calibri Light" panose="020F0302020204030204" pitchFamily="34" charset="0"/>
            </a:endParaRPr>
          </a:p>
          <a:p>
            <a:pPr marL="12700" marR="5080" algn="just">
              <a:lnSpc>
                <a:spcPct val="104500"/>
              </a:lnSpc>
              <a:spcBef>
                <a:spcPts val="535"/>
              </a:spcBef>
            </a:pPr>
            <a:r>
              <a:rPr sz="1100" b="1" dirty="0">
                <a:latin typeface="Calibri Light" panose="020F0302020204030204" pitchFamily="34" charset="0"/>
                <a:cs typeface="Calibri Light" panose="020F0302020204030204" pitchFamily="34" charset="0"/>
              </a:rPr>
              <a:t>EBI</a:t>
            </a:r>
            <a:r>
              <a:rPr sz="1100" b="1" spc="140" dirty="0">
                <a:latin typeface="Calibri Light" panose="020F0302020204030204" pitchFamily="34" charset="0"/>
                <a:cs typeface="Calibri Light" panose="020F0302020204030204" pitchFamily="34" charset="0"/>
              </a:rPr>
              <a:t> </a:t>
            </a:r>
            <a:r>
              <a:rPr sz="1100" b="1" dirty="0">
                <a:latin typeface="Calibri Light" panose="020F0302020204030204" pitchFamily="34" charset="0"/>
                <a:cs typeface="Calibri Light" panose="020F0302020204030204" pitchFamily="34" charset="0"/>
              </a:rPr>
              <a:t>—</a:t>
            </a:r>
            <a:r>
              <a:rPr sz="1100" b="1" spc="140"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This</a:t>
            </a:r>
            <a:r>
              <a:rPr sz="1100" spc="140"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response</a:t>
            </a:r>
            <a:r>
              <a:rPr sz="1100" spc="140"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would</a:t>
            </a:r>
            <a:r>
              <a:rPr sz="1100" spc="140"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need</a:t>
            </a:r>
            <a:r>
              <a:rPr sz="1100" spc="140"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to</a:t>
            </a:r>
            <a:r>
              <a:rPr sz="1100" spc="140"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link</a:t>
            </a:r>
            <a:r>
              <a:rPr sz="1100" spc="145"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together</a:t>
            </a:r>
            <a:r>
              <a:rPr sz="1100" spc="140"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ideas</a:t>
            </a:r>
            <a:r>
              <a:rPr sz="1100" spc="140"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and</a:t>
            </a:r>
            <a:r>
              <a:rPr sz="1100" spc="140"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explicitly</a:t>
            </a:r>
            <a:r>
              <a:rPr sz="1100" spc="140"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reference</a:t>
            </a:r>
            <a:r>
              <a:rPr sz="1100" spc="140"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the</a:t>
            </a:r>
            <a:r>
              <a:rPr sz="1100" spc="140"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purpose</a:t>
            </a:r>
            <a:r>
              <a:rPr sz="1100" spc="145"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of</a:t>
            </a:r>
            <a:r>
              <a:rPr sz="1100" spc="140" dirty="0">
                <a:latin typeface="Calibri Light" panose="020F0302020204030204" pitchFamily="34" charset="0"/>
                <a:cs typeface="Calibri Light" panose="020F0302020204030204" pitchFamily="34" charset="0"/>
              </a:rPr>
              <a:t> </a:t>
            </a:r>
            <a:r>
              <a:rPr sz="1100" spc="-25" dirty="0">
                <a:latin typeface="Calibri Light" panose="020F0302020204030204" pitchFamily="34" charset="0"/>
                <a:cs typeface="Calibri Light" panose="020F0302020204030204" pitchFamily="34" charset="0"/>
              </a:rPr>
              <a:t>the </a:t>
            </a:r>
            <a:r>
              <a:rPr sz="1100" dirty="0">
                <a:latin typeface="Calibri Light" panose="020F0302020204030204" pitchFamily="34" charset="0"/>
                <a:cs typeface="Calibri Light" panose="020F0302020204030204" pitchFamily="34" charset="0"/>
              </a:rPr>
              <a:t>poem.</a:t>
            </a:r>
            <a:r>
              <a:rPr sz="1100" spc="20"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This</a:t>
            </a:r>
            <a:r>
              <a:rPr sz="1100" spc="20"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response</a:t>
            </a:r>
            <a:r>
              <a:rPr sz="1100" spc="20"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is</a:t>
            </a:r>
            <a:r>
              <a:rPr sz="1100" spc="20"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very</a:t>
            </a:r>
            <a:r>
              <a:rPr sz="1100" spc="20"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focused</a:t>
            </a:r>
            <a:r>
              <a:rPr sz="1100" spc="20"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on</a:t>
            </a:r>
            <a:r>
              <a:rPr sz="1100" spc="20"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the</a:t>
            </a:r>
            <a:r>
              <a:rPr sz="1100" spc="20"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poem</a:t>
            </a:r>
            <a:r>
              <a:rPr sz="1100" spc="20"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itself</a:t>
            </a:r>
            <a:r>
              <a:rPr sz="1100" spc="20"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and</a:t>
            </a:r>
            <a:r>
              <a:rPr sz="1100" spc="20"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does</a:t>
            </a:r>
            <a:r>
              <a:rPr sz="1100" spc="20"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not</a:t>
            </a:r>
            <a:r>
              <a:rPr sz="1100" spc="20"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reference</a:t>
            </a:r>
            <a:r>
              <a:rPr sz="1100" spc="20"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the</a:t>
            </a:r>
            <a:r>
              <a:rPr sz="1100" spc="20" dirty="0">
                <a:latin typeface="Calibri Light" panose="020F0302020204030204" pitchFamily="34" charset="0"/>
                <a:cs typeface="Calibri Light" panose="020F0302020204030204" pitchFamily="34" charset="0"/>
              </a:rPr>
              <a:t> </a:t>
            </a:r>
            <a:r>
              <a:rPr sz="1100" b="1" dirty="0">
                <a:latin typeface="Calibri Light" panose="020F0302020204030204" pitchFamily="34" charset="0"/>
                <a:cs typeface="Calibri Light" panose="020F0302020204030204" pitchFamily="34" charset="0"/>
              </a:rPr>
              <a:t>point</a:t>
            </a:r>
            <a:r>
              <a:rPr sz="1100" b="1" spc="20"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of</a:t>
            </a:r>
            <a:r>
              <a:rPr sz="1100" spc="20"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the</a:t>
            </a:r>
            <a:r>
              <a:rPr sz="1100" spc="20" dirty="0">
                <a:latin typeface="Calibri Light" panose="020F0302020204030204" pitchFamily="34" charset="0"/>
                <a:cs typeface="Calibri Light" panose="020F0302020204030204" pitchFamily="34" charset="0"/>
              </a:rPr>
              <a:t> </a:t>
            </a:r>
            <a:r>
              <a:rPr sz="1100" spc="-20" dirty="0">
                <a:latin typeface="Calibri Light" panose="020F0302020204030204" pitchFamily="34" charset="0"/>
                <a:cs typeface="Calibri Light" panose="020F0302020204030204" pitchFamily="34" charset="0"/>
              </a:rPr>
              <a:t>poem </a:t>
            </a:r>
            <a:r>
              <a:rPr sz="1100" dirty="0">
                <a:latin typeface="Calibri Light" panose="020F0302020204030204" pitchFamily="34" charset="0"/>
                <a:cs typeface="Calibri Light" panose="020F0302020204030204" pitchFamily="34" charset="0"/>
              </a:rPr>
              <a:t>being</a:t>
            </a:r>
            <a:r>
              <a:rPr sz="1100" spc="55"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written</a:t>
            </a:r>
            <a:r>
              <a:rPr sz="1100" spc="55"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and/or</a:t>
            </a:r>
            <a:r>
              <a:rPr sz="1100" spc="60"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published</a:t>
            </a:r>
            <a:r>
              <a:rPr sz="1100" spc="55"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for</a:t>
            </a:r>
            <a:r>
              <a:rPr sz="1100" spc="55"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others</a:t>
            </a:r>
            <a:r>
              <a:rPr sz="1100" spc="60"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to</a:t>
            </a:r>
            <a:r>
              <a:rPr sz="1100" spc="55" dirty="0">
                <a:latin typeface="Calibri Light" panose="020F0302020204030204" pitchFamily="34" charset="0"/>
                <a:cs typeface="Calibri Light" panose="020F0302020204030204" pitchFamily="34" charset="0"/>
              </a:rPr>
              <a:t> </a:t>
            </a:r>
            <a:r>
              <a:rPr sz="1100" spc="-10" dirty="0">
                <a:latin typeface="Calibri Light" panose="020F0302020204030204" pitchFamily="34" charset="0"/>
                <a:cs typeface="Calibri Light" panose="020F0302020204030204" pitchFamily="34" charset="0"/>
              </a:rPr>
              <a:t>read.</a:t>
            </a:r>
            <a:endParaRPr sz="1100" dirty="0">
              <a:latin typeface="Calibri Light" panose="020F0302020204030204" pitchFamily="34" charset="0"/>
              <a:cs typeface="Calibri Light" panose="020F0302020204030204" pitchFamily="34" charset="0"/>
            </a:endParaRPr>
          </a:p>
          <a:p>
            <a:pPr marL="12700" marR="6985" indent="-635" algn="just">
              <a:lnSpc>
                <a:spcPct val="100400"/>
              </a:lnSpc>
              <a:spcBef>
                <a:spcPts val="590"/>
              </a:spcBef>
            </a:pPr>
            <a:r>
              <a:rPr sz="1100" dirty="0">
                <a:latin typeface="Calibri Light" panose="020F0302020204030204" pitchFamily="34" charset="0"/>
                <a:cs typeface="Calibri Light" panose="020F0302020204030204" pitchFamily="34" charset="0"/>
              </a:rPr>
              <a:t>To</a:t>
            </a:r>
            <a:r>
              <a:rPr sz="1100" spc="130"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push</a:t>
            </a:r>
            <a:r>
              <a:rPr sz="1100" spc="130"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into</a:t>
            </a:r>
            <a:r>
              <a:rPr sz="1100" spc="130" dirty="0">
                <a:latin typeface="Calibri Light" panose="020F0302020204030204" pitchFamily="34" charset="0"/>
                <a:cs typeface="Calibri Light" panose="020F0302020204030204" pitchFamily="34" charset="0"/>
              </a:rPr>
              <a:t> </a:t>
            </a:r>
            <a:r>
              <a:rPr sz="1100" i="1" dirty="0">
                <a:latin typeface="Calibri Light" panose="020F0302020204030204" pitchFamily="34" charset="0"/>
                <a:cs typeface="Calibri Light" panose="020F0302020204030204" pitchFamily="34" charset="0"/>
              </a:rPr>
              <a:t>clear</a:t>
            </a:r>
            <a:r>
              <a:rPr sz="1100" i="1" spc="135" dirty="0">
                <a:latin typeface="Calibri Light" panose="020F0302020204030204" pitchFamily="34" charset="0"/>
                <a:cs typeface="Calibri Light" panose="020F0302020204030204" pitchFamily="34" charset="0"/>
              </a:rPr>
              <a:t> </a:t>
            </a:r>
            <a:r>
              <a:rPr sz="1100" i="1" dirty="0">
                <a:latin typeface="Calibri Light" panose="020F0302020204030204" pitchFamily="34" charset="0"/>
                <a:cs typeface="Calibri Light" panose="020F0302020204030204" pitchFamily="34" charset="0"/>
              </a:rPr>
              <a:t>understanding</a:t>
            </a:r>
            <a:r>
              <a:rPr sz="1100" i="1" spc="130"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this</a:t>
            </a:r>
            <a:r>
              <a:rPr sz="1100" spc="130"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response</a:t>
            </a:r>
            <a:r>
              <a:rPr sz="1100" spc="135"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would</a:t>
            </a:r>
            <a:r>
              <a:rPr sz="1100" spc="130"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need</a:t>
            </a:r>
            <a:r>
              <a:rPr sz="1100" spc="130"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to</a:t>
            </a:r>
            <a:r>
              <a:rPr sz="1100" spc="135"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link</a:t>
            </a:r>
            <a:r>
              <a:rPr sz="1100" spc="130"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together</a:t>
            </a:r>
            <a:r>
              <a:rPr sz="1100" spc="130"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its</a:t>
            </a:r>
            <a:r>
              <a:rPr sz="1100" spc="130"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ideas</a:t>
            </a:r>
            <a:r>
              <a:rPr sz="1100" spc="135"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and</a:t>
            </a:r>
            <a:r>
              <a:rPr sz="1100" spc="130"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zoom</a:t>
            </a:r>
            <a:r>
              <a:rPr sz="1100" spc="130" dirty="0">
                <a:latin typeface="Calibri Light" panose="020F0302020204030204" pitchFamily="34" charset="0"/>
                <a:cs typeface="Calibri Light" panose="020F0302020204030204" pitchFamily="34" charset="0"/>
              </a:rPr>
              <a:t> </a:t>
            </a:r>
            <a:r>
              <a:rPr sz="1100" spc="-25" dirty="0">
                <a:latin typeface="Calibri Light" panose="020F0302020204030204" pitchFamily="34" charset="0"/>
                <a:cs typeface="Calibri Light" panose="020F0302020204030204" pitchFamily="34" charset="0"/>
              </a:rPr>
              <a:t>out </a:t>
            </a:r>
            <a:r>
              <a:rPr sz="1100" dirty="0">
                <a:latin typeface="Calibri Light" panose="020F0302020204030204" pitchFamily="34" charset="0"/>
                <a:cs typeface="Calibri Light" panose="020F0302020204030204" pitchFamily="34" charset="0"/>
              </a:rPr>
              <a:t>more</a:t>
            </a:r>
            <a:r>
              <a:rPr sz="1100" spc="35"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from</a:t>
            </a:r>
            <a:r>
              <a:rPr sz="1100" spc="40"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the</a:t>
            </a:r>
            <a:r>
              <a:rPr sz="1100" spc="35"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poem.</a:t>
            </a:r>
            <a:r>
              <a:rPr sz="1100" spc="40"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Perhaps</a:t>
            </a:r>
            <a:r>
              <a:rPr sz="1100" spc="35"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including</a:t>
            </a:r>
            <a:r>
              <a:rPr sz="1100" spc="40"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another</a:t>
            </a:r>
            <a:r>
              <a:rPr sz="1100" spc="35"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quote</a:t>
            </a:r>
            <a:r>
              <a:rPr sz="1100" spc="40"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that</a:t>
            </a:r>
            <a:r>
              <a:rPr sz="1100" spc="35"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proved</a:t>
            </a:r>
            <a:r>
              <a:rPr sz="1100" spc="40"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the</a:t>
            </a:r>
            <a:r>
              <a:rPr sz="1100" spc="35"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same</a:t>
            </a:r>
            <a:r>
              <a:rPr sz="1100" spc="40"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point</a:t>
            </a:r>
            <a:r>
              <a:rPr sz="1100" spc="40"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would</a:t>
            </a:r>
            <a:r>
              <a:rPr sz="1100" spc="35"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be</a:t>
            </a:r>
            <a:r>
              <a:rPr sz="1100" spc="40"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useful,</a:t>
            </a:r>
            <a:r>
              <a:rPr sz="1100" spc="35" dirty="0">
                <a:latin typeface="Calibri Light" panose="020F0302020204030204" pitchFamily="34" charset="0"/>
                <a:cs typeface="Calibri Light" panose="020F0302020204030204" pitchFamily="34" charset="0"/>
              </a:rPr>
              <a:t> </a:t>
            </a:r>
            <a:r>
              <a:rPr sz="1100" spc="-25" dirty="0">
                <a:latin typeface="Calibri Light" panose="020F0302020204030204" pitchFamily="34" charset="0"/>
                <a:cs typeface="Calibri Light" panose="020F0302020204030204" pitchFamily="34" charset="0"/>
              </a:rPr>
              <a:t>or </a:t>
            </a:r>
            <a:r>
              <a:rPr sz="1100" dirty="0">
                <a:latin typeface="Calibri Light" panose="020F0302020204030204" pitchFamily="34" charset="0"/>
                <a:cs typeface="Calibri Light" panose="020F0302020204030204" pitchFamily="34" charset="0"/>
              </a:rPr>
              <a:t>even</a:t>
            </a:r>
            <a:r>
              <a:rPr sz="1100" spc="10"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referencing</a:t>
            </a:r>
            <a:r>
              <a:rPr sz="1100" spc="15"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abstract</a:t>
            </a:r>
            <a:r>
              <a:rPr sz="1100" spc="10"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ideas</a:t>
            </a:r>
            <a:r>
              <a:rPr sz="1100" spc="15"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and</a:t>
            </a:r>
            <a:r>
              <a:rPr sz="1100" spc="15"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concepts</a:t>
            </a:r>
            <a:r>
              <a:rPr sz="1100" spc="10"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and</a:t>
            </a:r>
            <a:r>
              <a:rPr sz="1100" spc="15"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not</a:t>
            </a:r>
            <a:r>
              <a:rPr sz="1100" spc="15"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just</a:t>
            </a:r>
            <a:r>
              <a:rPr sz="1100" spc="10"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the</a:t>
            </a:r>
            <a:r>
              <a:rPr sz="1100" spc="15"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literal</a:t>
            </a:r>
            <a:r>
              <a:rPr sz="1100" spc="10"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ideas</a:t>
            </a:r>
            <a:r>
              <a:rPr sz="1100" spc="15"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in</a:t>
            </a:r>
            <a:r>
              <a:rPr sz="1100" spc="15" dirty="0">
                <a:latin typeface="Calibri Light" panose="020F0302020204030204" pitchFamily="34" charset="0"/>
                <a:cs typeface="Calibri Light" panose="020F0302020204030204" pitchFamily="34" charset="0"/>
              </a:rPr>
              <a:t> </a:t>
            </a:r>
            <a:r>
              <a:rPr sz="1100" dirty="0">
                <a:latin typeface="Calibri Light" panose="020F0302020204030204" pitchFamily="34" charset="0"/>
                <a:cs typeface="Calibri Light" panose="020F0302020204030204" pitchFamily="34" charset="0"/>
              </a:rPr>
              <a:t>the</a:t>
            </a:r>
            <a:r>
              <a:rPr sz="1100" spc="10" dirty="0">
                <a:latin typeface="Calibri Light" panose="020F0302020204030204" pitchFamily="34" charset="0"/>
                <a:cs typeface="Calibri Light" panose="020F0302020204030204" pitchFamily="34" charset="0"/>
              </a:rPr>
              <a:t> </a:t>
            </a:r>
            <a:r>
              <a:rPr sz="1100" spc="-10" dirty="0">
                <a:latin typeface="Calibri Light" panose="020F0302020204030204" pitchFamily="34" charset="0"/>
                <a:cs typeface="Calibri Light" panose="020F0302020204030204" pitchFamily="34" charset="0"/>
              </a:rPr>
              <a:t>poem.</a:t>
            </a:r>
            <a:endParaRPr sz="1100" dirty="0">
              <a:latin typeface="Calibri Light" panose="020F0302020204030204" pitchFamily="34" charset="0"/>
              <a:cs typeface="Calibri Light" panose="020F0302020204030204" pitchFamily="34" charset="0"/>
            </a:endParaRPr>
          </a:p>
        </p:txBody>
      </p:sp>
      <p:grpSp>
        <p:nvGrpSpPr>
          <p:cNvPr id="20" name="object 20"/>
          <p:cNvGrpSpPr/>
          <p:nvPr/>
        </p:nvGrpSpPr>
        <p:grpSpPr>
          <a:xfrm>
            <a:off x="2503755" y="3905779"/>
            <a:ext cx="4572000" cy="5770880"/>
            <a:chOff x="2503755" y="3905779"/>
            <a:chExt cx="4572000" cy="5770880"/>
          </a:xfrm>
        </p:grpSpPr>
        <p:sp>
          <p:nvSpPr>
            <p:cNvPr id="21" name="object 21"/>
            <p:cNvSpPr/>
            <p:nvPr/>
          </p:nvSpPr>
          <p:spPr>
            <a:xfrm>
              <a:off x="2595421" y="8915140"/>
              <a:ext cx="2000250" cy="729615"/>
            </a:xfrm>
            <a:custGeom>
              <a:avLst/>
              <a:gdLst/>
              <a:ahLst/>
              <a:cxnLst/>
              <a:rect l="l" t="t" r="r" b="b"/>
              <a:pathLst>
                <a:path w="2000250" h="729615">
                  <a:moveTo>
                    <a:pt x="0" y="0"/>
                  </a:moveTo>
                  <a:lnTo>
                    <a:pt x="48527" y="66355"/>
                  </a:lnTo>
                  <a:lnTo>
                    <a:pt x="79705" y="105312"/>
                  </a:lnTo>
                  <a:lnTo>
                    <a:pt x="111437" y="143089"/>
                  </a:lnTo>
                  <a:lnTo>
                    <a:pt x="143723" y="179688"/>
                  </a:lnTo>
                  <a:lnTo>
                    <a:pt x="176563" y="215109"/>
                  </a:lnTo>
                  <a:lnTo>
                    <a:pt x="209957" y="249350"/>
                  </a:lnTo>
                  <a:lnTo>
                    <a:pt x="243906" y="282413"/>
                  </a:lnTo>
                  <a:lnTo>
                    <a:pt x="278408" y="314297"/>
                  </a:lnTo>
                  <a:lnTo>
                    <a:pt x="313464" y="345002"/>
                  </a:lnTo>
                  <a:lnTo>
                    <a:pt x="349074" y="374529"/>
                  </a:lnTo>
                  <a:lnTo>
                    <a:pt x="385238" y="402876"/>
                  </a:lnTo>
                  <a:lnTo>
                    <a:pt x="421956" y="430045"/>
                  </a:lnTo>
                  <a:lnTo>
                    <a:pt x="459228" y="456036"/>
                  </a:lnTo>
                  <a:lnTo>
                    <a:pt x="497054" y="480847"/>
                  </a:lnTo>
                  <a:lnTo>
                    <a:pt x="535434" y="504480"/>
                  </a:lnTo>
                  <a:lnTo>
                    <a:pt x="574368" y="526934"/>
                  </a:lnTo>
                  <a:lnTo>
                    <a:pt x="613856" y="548210"/>
                  </a:lnTo>
                  <a:lnTo>
                    <a:pt x="653898" y="568307"/>
                  </a:lnTo>
                  <a:lnTo>
                    <a:pt x="694494" y="587225"/>
                  </a:lnTo>
                  <a:lnTo>
                    <a:pt x="735645" y="604964"/>
                  </a:lnTo>
                  <a:lnTo>
                    <a:pt x="777349" y="621525"/>
                  </a:lnTo>
                  <a:lnTo>
                    <a:pt x="819607" y="636907"/>
                  </a:lnTo>
                  <a:lnTo>
                    <a:pt x="862419" y="651110"/>
                  </a:lnTo>
                  <a:lnTo>
                    <a:pt x="905785" y="664134"/>
                  </a:lnTo>
                  <a:lnTo>
                    <a:pt x="949706" y="675980"/>
                  </a:lnTo>
                  <a:lnTo>
                    <a:pt x="994180" y="686647"/>
                  </a:lnTo>
                  <a:lnTo>
                    <a:pt x="1039208" y="696136"/>
                  </a:lnTo>
                  <a:lnTo>
                    <a:pt x="1084790" y="704445"/>
                  </a:lnTo>
                  <a:lnTo>
                    <a:pt x="1130927" y="711576"/>
                  </a:lnTo>
                  <a:lnTo>
                    <a:pt x="1177617" y="717529"/>
                  </a:lnTo>
                  <a:lnTo>
                    <a:pt x="1224861" y="722302"/>
                  </a:lnTo>
                  <a:lnTo>
                    <a:pt x="1272660" y="725897"/>
                  </a:lnTo>
                  <a:lnTo>
                    <a:pt x="1321012" y="728314"/>
                  </a:lnTo>
                  <a:lnTo>
                    <a:pt x="1369919" y="729551"/>
                  </a:lnTo>
                  <a:lnTo>
                    <a:pt x="1419379" y="729610"/>
                  </a:lnTo>
                  <a:lnTo>
                    <a:pt x="1469394" y="728490"/>
                  </a:lnTo>
                  <a:lnTo>
                    <a:pt x="1519962" y="726192"/>
                  </a:lnTo>
                  <a:lnTo>
                    <a:pt x="1571085" y="722715"/>
                  </a:lnTo>
                  <a:lnTo>
                    <a:pt x="1622761" y="718059"/>
                  </a:lnTo>
                  <a:lnTo>
                    <a:pt x="1674992" y="712224"/>
                  </a:lnTo>
                  <a:lnTo>
                    <a:pt x="1727777" y="705211"/>
                  </a:lnTo>
                  <a:lnTo>
                    <a:pt x="1781115" y="697019"/>
                  </a:lnTo>
                  <a:lnTo>
                    <a:pt x="1835008" y="687649"/>
                  </a:lnTo>
                  <a:lnTo>
                    <a:pt x="1889455" y="677099"/>
                  </a:lnTo>
                  <a:lnTo>
                    <a:pt x="1944456" y="665372"/>
                  </a:lnTo>
                  <a:lnTo>
                    <a:pt x="2000011" y="652465"/>
                  </a:lnTo>
                </a:path>
              </a:pathLst>
            </a:custGeom>
            <a:ln w="63500">
              <a:solidFill>
                <a:srgbClr val="A9A9A9"/>
              </a:solidFill>
            </a:ln>
          </p:spPr>
          <p:txBody>
            <a:bodyPr wrap="square" lIns="0" tIns="0" rIns="0" bIns="0" rtlCol="0"/>
            <a:lstStyle/>
            <a:p>
              <a:endParaRPr/>
            </a:p>
          </p:txBody>
        </p:sp>
        <p:sp>
          <p:nvSpPr>
            <p:cNvPr id="22" name="object 22"/>
            <p:cNvSpPr/>
            <p:nvPr/>
          </p:nvSpPr>
          <p:spPr>
            <a:xfrm>
              <a:off x="2503755" y="8780890"/>
              <a:ext cx="253365" cy="287020"/>
            </a:xfrm>
            <a:custGeom>
              <a:avLst/>
              <a:gdLst/>
              <a:ahLst/>
              <a:cxnLst/>
              <a:rect l="l" t="t" r="r" b="b"/>
              <a:pathLst>
                <a:path w="253364" h="287020">
                  <a:moveTo>
                    <a:pt x="0" y="0"/>
                  </a:moveTo>
                  <a:lnTo>
                    <a:pt x="39112" y="287007"/>
                  </a:lnTo>
                  <a:lnTo>
                    <a:pt x="109569" y="160470"/>
                  </a:lnTo>
                  <a:lnTo>
                    <a:pt x="253072" y="140914"/>
                  </a:lnTo>
                  <a:lnTo>
                    <a:pt x="0" y="0"/>
                  </a:lnTo>
                  <a:close/>
                </a:path>
              </a:pathLst>
            </a:custGeom>
            <a:solidFill>
              <a:srgbClr val="A9A9A9"/>
            </a:solidFill>
          </p:spPr>
          <p:txBody>
            <a:bodyPr wrap="square" lIns="0" tIns="0" rIns="0" bIns="0" rtlCol="0"/>
            <a:lstStyle/>
            <a:p>
              <a:endParaRPr/>
            </a:p>
          </p:txBody>
        </p:sp>
        <p:sp>
          <p:nvSpPr>
            <p:cNvPr id="23" name="object 23"/>
            <p:cNvSpPr/>
            <p:nvPr/>
          </p:nvSpPr>
          <p:spPr>
            <a:xfrm>
              <a:off x="4653651" y="3937529"/>
              <a:ext cx="622300" cy="1101090"/>
            </a:xfrm>
            <a:custGeom>
              <a:avLst/>
              <a:gdLst/>
              <a:ahLst/>
              <a:cxnLst/>
              <a:rect l="l" t="t" r="r" b="b"/>
              <a:pathLst>
                <a:path w="622300" h="1101089">
                  <a:moveTo>
                    <a:pt x="0" y="1100801"/>
                  </a:moveTo>
                  <a:lnTo>
                    <a:pt x="80423" y="1069639"/>
                  </a:lnTo>
                  <a:lnTo>
                    <a:pt x="128534" y="1047597"/>
                  </a:lnTo>
                  <a:lnTo>
                    <a:pt x="174406" y="1024494"/>
                  </a:lnTo>
                  <a:lnTo>
                    <a:pt x="218040" y="1000331"/>
                  </a:lnTo>
                  <a:lnTo>
                    <a:pt x="259436" y="975109"/>
                  </a:lnTo>
                  <a:lnTo>
                    <a:pt x="298594" y="948826"/>
                  </a:lnTo>
                  <a:lnTo>
                    <a:pt x="335514" y="921483"/>
                  </a:lnTo>
                  <a:lnTo>
                    <a:pt x="370195" y="893079"/>
                  </a:lnTo>
                  <a:lnTo>
                    <a:pt x="402638" y="863616"/>
                  </a:lnTo>
                  <a:lnTo>
                    <a:pt x="432843" y="833093"/>
                  </a:lnTo>
                  <a:lnTo>
                    <a:pt x="460809" y="801510"/>
                  </a:lnTo>
                  <a:lnTo>
                    <a:pt x="486537" y="768866"/>
                  </a:lnTo>
                  <a:lnTo>
                    <a:pt x="510028" y="735162"/>
                  </a:lnTo>
                  <a:lnTo>
                    <a:pt x="531279" y="700399"/>
                  </a:lnTo>
                  <a:lnTo>
                    <a:pt x="550293" y="664575"/>
                  </a:lnTo>
                  <a:lnTo>
                    <a:pt x="567069" y="627691"/>
                  </a:lnTo>
                  <a:lnTo>
                    <a:pt x="581606" y="589746"/>
                  </a:lnTo>
                  <a:lnTo>
                    <a:pt x="593905" y="550742"/>
                  </a:lnTo>
                  <a:lnTo>
                    <a:pt x="603966" y="510678"/>
                  </a:lnTo>
                  <a:lnTo>
                    <a:pt x="611789" y="469553"/>
                  </a:lnTo>
                  <a:lnTo>
                    <a:pt x="617374" y="427368"/>
                  </a:lnTo>
                  <a:lnTo>
                    <a:pt x="620721" y="384124"/>
                  </a:lnTo>
                  <a:lnTo>
                    <a:pt x="621829" y="339819"/>
                  </a:lnTo>
                  <a:lnTo>
                    <a:pt x="620700" y="294454"/>
                  </a:lnTo>
                  <a:lnTo>
                    <a:pt x="617332" y="248028"/>
                  </a:lnTo>
                  <a:lnTo>
                    <a:pt x="611726" y="200543"/>
                  </a:lnTo>
                  <a:lnTo>
                    <a:pt x="603883" y="151997"/>
                  </a:lnTo>
                  <a:lnTo>
                    <a:pt x="593801" y="102392"/>
                  </a:lnTo>
                  <a:lnTo>
                    <a:pt x="581481" y="51726"/>
                  </a:lnTo>
                  <a:lnTo>
                    <a:pt x="566923" y="0"/>
                  </a:lnTo>
                </a:path>
              </a:pathLst>
            </a:custGeom>
            <a:ln w="63500">
              <a:solidFill>
                <a:srgbClr val="A9A9A9"/>
              </a:solidFill>
            </a:ln>
          </p:spPr>
          <p:txBody>
            <a:bodyPr wrap="square" lIns="0" tIns="0" rIns="0" bIns="0" rtlCol="0"/>
            <a:lstStyle/>
            <a:p>
              <a:endParaRPr/>
            </a:p>
          </p:txBody>
        </p:sp>
        <p:sp>
          <p:nvSpPr>
            <p:cNvPr id="24" name="object 24"/>
            <p:cNvSpPr/>
            <p:nvPr/>
          </p:nvSpPr>
          <p:spPr>
            <a:xfrm>
              <a:off x="4499673" y="4884684"/>
              <a:ext cx="287020" cy="245745"/>
            </a:xfrm>
            <a:custGeom>
              <a:avLst/>
              <a:gdLst/>
              <a:ahLst/>
              <a:cxnLst/>
              <a:rect l="l" t="t" r="r" b="b"/>
              <a:pathLst>
                <a:path w="287020" h="245745">
                  <a:moveTo>
                    <a:pt x="203870" y="0"/>
                  </a:moveTo>
                  <a:lnTo>
                    <a:pt x="0" y="205766"/>
                  </a:lnTo>
                  <a:lnTo>
                    <a:pt x="286934" y="245403"/>
                  </a:lnTo>
                  <a:lnTo>
                    <a:pt x="184052" y="143468"/>
                  </a:lnTo>
                  <a:lnTo>
                    <a:pt x="203870" y="0"/>
                  </a:lnTo>
                  <a:close/>
                </a:path>
              </a:pathLst>
            </a:custGeom>
            <a:solidFill>
              <a:srgbClr val="A9A9A9"/>
            </a:solidFill>
          </p:spPr>
          <p:txBody>
            <a:bodyPr wrap="square" lIns="0" tIns="0" rIns="0" bIns="0" rtlCol="0"/>
            <a:lstStyle/>
            <a:p>
              <a:endParaRPr/>
            </a:p>
          </p:txBody>
        </p:sp>
        <p:sp>
          <p:nvSpPr>
            <p:cNvPr id="25" name="object 25"/>
            <p:cNvSpPr/>
            <p:nvPr/>
          </p:nvSpPr>
          <p:spPr>
            <a:xfrm>
              <a:off x="4725275" y="5272023"/>
              <a:ext cx="2338070" cy="1027430"/>
            </a:xfrm>
            <a:custGeom>
              <a:avLst/>
              <a:gdLst/>
              <a:ahLst/>
              <a:cxnLst/>
              <a:rect l="l" t="t" r="r" b="b"/>
              <a:pathLst>
                <a:path w="2338070" h="1027429">
                  <a:moveTo>
                    <a:pt x="178399" y="0"/>
                  </a:moveTo>
                  <a:lnTo>
                    <a:pt x="2159348" y="1"/>
                  </a:lnTo>
                  <a:lnTo>
                    <a:pt x="2223478" y="1094"/>
                  </a:lnTo>
                  <a:lnTo>
                    <a:pt x="2264050" y="8743"/>
                  </a:lnTo>
                  <a:lnTo>
                    <a:pt x="2303727" y="34021"/>
                  </a:lnTo>
                  <a:lnTo>
                    <a:pt x="2329004" y="73698"/>
                  </a:lnTo>
                  <a:lnTo>
                    <a:pt x="2336653" y="114270"/>
                  </a:lnTo>
                  <a:lnTo>
                    <a:pt x="2337746" y="178399"/>
                  </a:lnTo>
                  <a:lnTo>
                    <a:pt x="2337745" y="848875"/>
                  </a:lnTo>
                  <a:lnTo>
                    <a:pt x="2336653" y="913005"/>
                  </a:lnTo>
                  <a:lnTo>
                    <a:pt x="2329003" y="953578"/>
                  </a:lnTo>
                  <a:lnTo>
                    <a:pt x="2303725" y="993254"/>
                  </a:lnTo>
                  <a:lnTo>
                    <a:pt x="2264049" y="1018532"/>
                  </a:lnTo>
                  <a:lnTo>
                    <a:pt x="2223477" y="1026181"/>
                  </a:lnTo>
                  <a:lnTo>
                    <a:pt x="2159347" y="1027274"/>
                  </a:lnTo>
                  <a:lnTo>
                    <a:pt x="178398" y="1027272"/>
                  </a:lnTo>
                  <a:lnTo>
                    <a:pt x="114268" y="1026179"/>
                  </a:lnTo>
                  <a:lnTo>
                    <a:pt x="73696" y="1018529"/>
                  </a:lnTo>
                  <a:lnTo>
                    <a:pt x="34019" y="993252"/>
                  </a:lnTo>
                  <a:lnTo>
                    <a:pt x="8742" y="953575"/>
                  </a:lnTo>
                  <a:lnTo>
                    <a:pt x="1092" y="913003"/>
                  </a:lnTo>
                  <a:lnTo>
                    <a:pt x="0" y="848873"/>
                  </a:lnTo>
                  <a:lnTo>
                    <a:pt x="0" y="178398"/>
                  </a:lnTo>
                  <a:lnTo>
                    <a:pt x="1093" y="114268"/>
                  </a:lnTo>
                  <a:lnTo>
                    <a:pt x="8743" y="73696"/>
                  </a:lnTo>
                  <a:lnTo>
                    <a:pt x="34020" y="34019"/>
                  </a:lnTo>
                  <a:lnTo>
                    <a:pt x="73697" y="8742"/>
                  </a:lnTo>
                  <a:lnTo>
                    <a:pt x="114269" y="1092"/>
                  </a:lnTo>
                  <a:lnTo>
                    <a:pt x="178399" y="0"/>
                  </a:lnTo>
                  <a:close/>
                </a:path>
              </a:pathLst>
            </a:custGeom>
            <a:ln w="7304">
              <a:solidFill>
                <a:srgbClr val="000000"/>
              </a:solidFill>
            </a:ln>
          </p:spPr>
          <p:txBody>
            <a:bodyPr wrap="square" lIns="0" tIns="0" rIns="0" bIns="0" rtlCol="0"/>
            <a:lstStyle/>
            <a:p>
              <a:endParaRPr/>
            </a:p>
          </p:txBody>
        </p:sp>
      </p:grpSp>
      <p:sp>
        <p:nvSpPr>
          <p:cNvPr id="26" name="object 26"/>
          <p:cNvSpPr txBox="1"/>
          <p:nvPr/>
        </p:nvSpPr>
        <p:spPr>
          <a:xfrm>
            <a:off x="3383307" y="1127913"/>
            <a:ext cx="1329690" cy="182101"/>
          </a:xfrm>
          <a:prstGeom prst="rect">
            <a:avLst/>
          </a:prstGeom>
        </p:spPr>
        <p:txBody>
          <a:bodyPr vert="horz" wrap="square" lIns="0" tIns="12700" rIns="0" bIns="0" rtlCol="0">
            <a:spAutoFit/>
          </a:bodyPr>
          <a:lstStyle/>
          <a:p>
            <a:pPr marL="12700">
              <a:lnSpc>
                <a:spcPct val="100000"/>
              </a:lnSpc>
              <a:spcBef>
                <a:spcPts val="100"/>
              </a:spcBef>
            </a:pPr>
            <a:r>
              <a:rPr sz="1100" i="1" spc="-20" dirty="0">
                <a:solidFill>
                  <a:srgbClr val="FF644E"/>
                </a:solidFill>
                <a:latin typeface="Arial"/>
                <a:cs typeface="Arial"/>
              </a:rPr>
              <a:t>(</a:t>
            </a:r>
            <a:r>
              <a:rPr lang="en-GB" sz="1100" i="1" spc="-20" dirty="0">
                <a:solidFill>
                  <a:srgbClr val="FF644E"/>
                </a:solidFill>
                <a:latin typeface="Arial"/>
                <a:cs typeface="Arial"/>
              </a:rPr>
              <a:t>N</a:t>
            </a:r>
            <a:r>
              <a:rPr sz="1100" i="1" spc="-20" dirty="0" err="1">
                <a:solidFill>
                  <a:srgbClr val="FF644E"/>
                </a:solidFill>
                <a:latin typeface="Arial"/>
                <a:cs typeface="Arial"/>
              </a:rPr>
              <a:t>eeds</a:t>
            </a:r>
            <a:r>
              <a:rPr sz="1100" i="1" spc="-15" dirty="0">
                <a:solidFill>
                  <a:srgbClr val="FF644E"/>
                </a:solidFill>
                <a:latin typeface="Arial"/>
                <a:cs typeface="Arial"/>
              </a:rPr>
              <a:t> </a:t>
            </a:r>
            <a:r>
              <a:rPr sz="1100" i="1" spc="-10" dirty="0">
                <a:solidFill>
                  <a:srgbClr val="FF644E"/>
                </a:solidFill>
                <a:latin typeface="Arial"/>
                <a:cs typeface="Arial"/>
              </a:rPr>
              <a:t>improvement)</a:t>
            </a:r>
            <a:endParaRPr sz="1100" dirty="0">
              <a:latin typeface="Arial"/>
              <a:cs typeface="Arial"/>
            </a:endParaRPr>
          </a:p>
        </p:txBody>
      </p:sp>
      <p:sp>
        <p:nvSpPr>
          <p:cNvPr id="27" name="object 27"/>
          <p:cNvSpPr txBox="1"/>
          <p:nvPr/>
        </p:nvSpPr>
        <p:spPr>
          <a:xfrm>
            <a:off x="4750357" y="5306558"/>
            <a:ext cx="2287905" cy="986617"/>
          </a:xfrm>
          <a:prstGeom prst="rect">
            <a:avLst/>
          </a:prstGeom>
        </p:spPr>
        <p:txBody>
          <a:bodyPr vert="horz" wrap="square" lIns="0" tIns="12700" rIns="0" bIns="0" rtlCol="0">
            <a:spAutoFit/>
          </a:bodyPr>
          <a:lstStyle/>
          <a:p>
            <a:pPr marL="12700" marR="5080" indent="7620" algn="l">
              <a:lnSpc>
                <a:spcPct val="106700"/>
              </a:lnSpc>
              <a:spcBef>
                <a:spcPts val="100"/>
              </a:spcBef>
            </a:pPr>
            <a:r>
              <a:rPr sz="1200" b="1" dirty="0">
                <a:latin typeface="Arial MT"/>
                <a:cs typeface="Arial MT"/>
              </a:rPr>
              <a:t>Challenge</a:t>
            </a:r>
            <a:r>
              <a:rPr sz="1200" b="1" spc="225" dirty="0">
                <a:latin typeface="Arial MT"/>
                <a:cs typeface="Arial MT"/>
              </a:rPr>
              <a:t>  </a:t>
            </a:r>
            <a:r>
              <a:rPr sz="1200" b="1" dirty="0">
                <a:latin typeface="Arial MT"/>
                <a:cs typeface="Arial MT"/>
              </a:rPr>
              <a:t>yourself</a:t>
            </a:r>
            <a:r>
              <a:rPr sz="1200" b="1" spc="229" dirty="0">
                <a:latin typeface="Arial MT"/>
                <a:cs typeface="Arial MT"/>
              </a:rPr>
              <a:t>  </a:t>
            </a:r>
            <a:r>
              <a:rPr sz="1200" b="1" dirty="0">
                <a:latin typeface="Arial MT"/>
                <a:cs typeface="Arial MT"/>
              </a:rPr>
              <a:t>by</a:t>
            </a:r>
            <a:r>
              <a:rPr sz="1200" b="1" spc="225" dirty="0">
                <a:latin typeface="Arial MT"/>
                <a:cs typeface="Arial MT"/>
              </a:rPr>
              <a:t>  </a:t>
            </a:r>
            <a:r>
              <a:rPr sz="1200" b="1" spc="-10" dirty="0">
                <a:latin typeface="Arial MT"/>
                <a:cs typeface="Arial MT"/>
              </a:rPr>
              <a:t>taking </a:t>
            </a:r>
            <a:r>
              <a:rPr sz="1200" b="1" dirty="0">
                <a:latin typeface="Arial MT"/>
                <a:cs typeface="Arial MT"/>
              </a:rPr>
              <a:t>one,</a:t>
            </a:r>
            <a:r>
              <a:rPr sz="1200" b="1" spc="495" dirty="0">
                <a:latin typeface="Arial MT"/>
                <a:cs typeface="Arial MT"/>
              </a:rPr>
              <a:t> </a:t>
            </a:r>
            <a:r>
              <a:rPr sz="1200" b="1" dirty="0">
                <a:latin typeface="Arial MT"/>
                <a:cs typeface="Arial MT"/>
              </a:rPr>
              <a:t>or</a:t>
            </a:r>
            <a:r>
              <a:rPr sz="1200" b="1" spc="80" dirty="0">
                <a:latin typeface="Arial MT"/>
                <a:cs typeface="Arial MT"/>
              </a:rPr>
              <a:t>  </a:t>
            </a:r>
            <a:r>
              <a:rPr sz="1200" b="1" dirty="0">
                <a:latin typeface="Arial MT"/>
                <a:cs typeface="Arial MT"/>
              </a:rPr>
              <a:t>both,</a:t>
            </a:r>
            <a:r>
              <a:rPr sz="1200" b="1" spc="80" dirty="0">
                <a:latin typeface="Arial MT"/>
                <a:cs typeface="Arial MT"/>
              </a:rPr>
              <a:t>  </a:t>
            </a:r>
            <a:r>
              <a:rPr sz="1200" b="1" dirty="0">
                <a:latin typeface="Arial MT"/>
                <a:cs typeface="Arial MT"/>
              </a:rPr>
              <a:t>of</a:t>
            </a:r>
            <a:r>
              <a:rPr sz="1200" b="1" spc="80" dirty="0">
                <a:latin typeface="Arial MT"/>
                <a:cs typeface="Arial MT"/>
              </a:rPr>
              <a:t>  </a:t>
            </a:r>
            <a:r>
              <a:rPr sz="1200" b="1" dirty="0">
                <a:latin typeface="Arial MT"/>
                <a:cs typeface="Arial MT"/>
              </a:rPr>
              <a:t>these</a:t>
            </a:r>
            <a:r>
              <a:rPr sz="1200" b="1" spc="80" dirty="0">
                <a:latin typeface="Arial MT"/>
                <a:cs typeface="Arial MT"/>
              </a:rPr>
              <a:t>  </a:t>
            </a:r>
            <a:r>
              <a:rPr sz="1200" b="1" spc="-10" dirty="0">
                <a:latin typeface="Arial MT"/>
                <a:cs typeface="Arial MT"/>
              </a:rPr>
              <a:t>‘needs </a:t>
            </a:r>
            <a:r>
              <a:rPr sz="1200" b="1" dirty="0">
                <a:latin typeface="Arial MT"/>
                <a:cs typeface="Arial MT"/>
              </a:rPr>
              <a:t>improvement’</a:t>
            </a:r>
            <a:r>
              <a:rPr sz="1200" b="1" spc="260" dirty="0">
                <a:latin typeface="Arial MT"/>
                <a:cs typeface="Arial MT"/>
              </a:rPr>
              <a:t>  </a:t>
            </a:r>
            <a:r>
              <a:rPr sz="1200" b="1" dirty="0">
                <a:latin typeface="Arial MT"/>
                <a:cs typeface="Arial MT"/>
              </a:rPr>
              <a:t>paragraphs</a:t>
            </a:r>
            <a:r>
              <a:rPr sz="1200" b="1" spc="265" dirty="0">
                <a:latin typeface="Arial MT"/>
                <a:cs typeface="Arial MT"/>
              </a:rPr>
              <a:t>  </a:t>
            </a:r>
            <a:r>
              <a:rPr sz="1200" b="1" spc="-25" dirty="0">
                <a:latin typeface="Arial MT"/>
                <a:cs typeface="Arial MT"/>
              </a:rPr>
              <a:t>and </a:t>
            </a:r>
            <a:r>
              <a:rPr sz="1200" b="1" dirty="0">
                <a:latin typeface="Arial MT"/>
                <a:cs typeface="Arial MT"/>
              </a:rPr>
              <a:t>turning</a:t>
            </a:r>
            <a:r>
              <a:rPr sz="1200" b="1" spc="55" dirty="0">
                <a:latin typeface="Arial MT"/>
                <a:cs typeface="Arial MT"/>
              </a:rPr>
              <a:t> </a:t>
            </a:r>
            <a:r>
              <a:rPr sz="1200" b="1" dirty="0">
                <a:latin typeface="Arial MT"/>
                <a:cs typeface="Arial MT"/>
              </a:rPr>
              <a:t>them</a:t>
            </a:r>
            <a:r>
              <a:rPr sz="1200" b="1" spc="55" dirty="0">
                <a:latin typeface="Arial MT"/>
                <a:cs typeface="Arial MT"/>
              </a:rPr>
              <a:t> </a:t>
            </a:r>
            <a:r>
              <a:rPr sz="1200" b="1" dirty="0">
                <a:latin typeface="Arial MT"/>
                <a:cs typeface="Arial MT"/>
              </a:rPr>
              <a:t>into</a:t>
            </a:r>
            <a:r>
              <a:rPr sz="1200" b="1" spc="55" dirty="0">
                <a:latin typeface="Arial MT"/>
                <a:cs typeface="Arial MT"/>
              </a:rPr>
              <a:t> </a:t>
            </a:r>
            <a:r>
              <a:rPr sz="1200" b="1" spc="-10" dirty="0">
                <a:latin typeface="Arial MT"/>
                <a:cs typeface="Arial MT"/>
              </a:rPr>
              <a:t>WAGOLLs!</a:t>
            </a:r>
            <a:endParaRPr sz="1200" b="1" dirty="0">
              <a:latin typeface="Arial MT"/>
              <a:cs typeface="Arial MT"/>
            </a:endParaRPr>
          </a:p>
        </p:txBody>
      </p:sp>
      <p:pic>
        <p:nvPicPr>
          <p:cNvPr id="28" name="Picture 27">
            <a:extLst>
              <a:ext uri="{FF2B5EF4-FFF2-40B4-BE49-F238E27FC236}">
                <a16:creationId xmlns:a16="http://schemas.microsoft.com/office/drawing/2014/main" id="{59944F44-20E4-9E6E-E18A-4CA27CC01778}"/>
              </a:ext>
            </a:extLst>
          </p:cNvPr>
          <p:cNvPicPr>
            <a:picLocks noChangeAspect="1"/>
          </p:cNvPicPr>
          <p:nvPr/>
        </p:nvPicPr>
        <p:blipFill>
          <a:blip r:embed="rId5">
            <a:duotone>
              <a:schemeClr val="accent4">
                <a:shade val="45000"/>
                <a:satMod val="135000"/>
              </a:schemeClr>
              <a:prstClr val="white"/>
            </a:duotone>
          </a:blip>
          <a:stretch>
            <a:fillRect/>
          </a:stretch>
        </p:blipFill>
        <p:spPr>
          <a:xfrm>
            <a:off x="0" y="10553372"/>
            <a:ext cx="7556500" cy="147352"/>
          </a:xfrm>
          <a:prstGeom prst="rect">
            <a:avLst/>
          </a:prstGeom>
        </p:spPr>
      </p:pic>
      <p:pic>
        <p:nvPicPr>
          <p:cNvPr id="29" name="Picture 28" descr="A close up of a logo&#10;&#10;Description automatically generated">
            <a:extLst>
              <a:ext uri="{FF2B5EF4-FFF2-40B4-BE49-F238E27FC236}">
                <a16:creationId xmlns:a16="http://schemas.microsoft.com/office/drawing/2014/main" id="{76A9478F-3014-3CD2-65EC-C5B9EBCB8CD9}"/>
              </a:ext>
            </a:extLst>
          </p:cNvPr>
          <p:cNvPicPr/>
          <p:nvPr/>
        </p:nvPicPr>
        <p:blipFill rotWithShape="1">
          <a:blip r:embed="rId6" cstate="print">
            <a:extLst>
              <a:ext uri="{28A0092B-C50C-407E-A947-70E740481C1C}">
                <a14:useLocalDpi xmlns:a14="http://schemas.microsoft.com/office/drawing/2010/main" val="0"/>
              </a:ext>
            </a:extLst>
          </a:blip>
          <a:srcRect l="7576" t="596" r="11212" b="37120"/>
          <a:stretch/>
        </p:blipFill>
        <p:spPr>
          <a:xfrm>
            <a:off x="6826250" y="133146"/>
            <a:ext cx="609600" cy="641554"/>
          </a:xfrm>
          <a:prstGeom prst="rect">
            <a:avLst/>
          </a:prstGeom>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 name="Picture 33">
            <a:extLst>
              <a:ext uri="{FF2B5EF4-FFF2-40B4-BE49-F238E27FC236}">
                <a16:creationId xmlns:a16="http://schemas.microsoft.com/office/drawing/2014/main" id="{F6E74C11-473A-00CE-1365-1608A11320F1}"/>
              </a:ext>
            </a:extLst>
          </p:cNvPr>
          <p:cNvPicPr>
            <a:picLocks noChangeAspect="1"/>
          </p:cNvPicPr>
          <p:nvPr/>
        </p:nvPicPr>
        <p:blipFill>
          <a:blip r:embed="rId2"/>
          <a:stretch>
            <a:fillRect/>
          </a:stretch>
        </p:blipFill>
        <p:spPr>
          <a:xfrm>
            <a:off x="-4318" y="6962834"/>
            <a:ext cx="3493311" cy="3718882"/>
          </a:xfrm>
          <a:prstGeom prst="rect">
            <a:avLst/>
          </a:prstGeom>
        </p:spPr>
      </p:pic>
      <p:sp>
        <p:nvSpPr>
          <p:cNvPr id="2" name="object 2"/>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b="0" i="0" spc="-200" dirty="0">
                <a:latin typeface="Modern Love" panose="04090805081005020601" pitchFamily="82" charset="0"/>
              </a:rPr>
              <a:t>Poem</a:t>
            </a:r>
            <a:r>
              <a:rPr b="0" i="0" spc="-470" dirty="0">
                <a:latin typeface="Modern Love" panose="04090805081005020601" pitchFamily="82" charset="0"/>
              </a:rPr>
              <a:t> </a:t>
            </a:r>
            <a:r>
              <a:rPr b="0" i="0" spc="-280" dirty="0">
                <a:latin typeface="Modern Love" panose="04090805081005020601" pitchFamily="82" charset="0"/>
              </a:rPr>
              <a:t>#3</a:t>
            </a:r>
          </a:p>
        </p:txBody>
      </p:sp>
      <p:sp>
        <p:nvSpPr>
          <p:cNvPr id="23" name="object 23"/>
          <p:cNvSpPr txBox="1">
            <a:spLocks noGrp="1"/>
          </p:cNvSpPr>
          <p:nvPr>
            <p:ph sz="half" idx="2"/>
          </p:nvPr>
        </p:nvSpPr>
        <p:spPr>
          <a:xfrm>
            <a:off x="647446" y="3309376"/>
            <a:ext cx="2955925" cy="5497852"/>
          </a:xfrm>
          <a:prstGeom prst="rect">
            <a:avLst/>
          </a:prstGeom>
        </p:spPr>
        <p:txBody>
          <a:bodyPr vert="horz" wrap="square" lIns="0" tIns="7620" rIns="0" bIns="0" rtlCol="0">
            <a:spAutoFit/>
          </a:bodyPr>
          <a:lstStyle/>
          <a:p>
            <a:pPr marL="12700">
              <a:lnSpc>
                <a:spcPct val="100000"/>
              </a:lnSpc>
            </a:pPr>
            <a:r>
              <a:rPr sz="1900" b="1" spc="-10" dirty="0">
                <a:latin typeface="Arial"/>
                <a:cs typeface="Arial"/>
              </a:rPr>
              <a:t>Feeling</a:t>
            </a:r>
            <a:endParaRPr sz="1900" dirty="0">
              <a:latin typeface="Arial"/>
              <a:cs typeface="Arial"/>
            </a:endParaRPr>
          </a:p>
          <a:p>
            <a:pPr marL="12700">
              <a:lnSpc>
                <a:spcPct val="100000"/>
              </a:lnSpc>
              <a:spcBef>
                <a:spcPts val="105"/>
              </a:spcBef>
            </a:pPr>
            <a:r>
              <a:rPr sz="1100" i="1" spc="-10" dirty="0">
                <a:latin typeface="Arial"/>
                <a:cs typeface="Arial"/>
              </a:rPr>
              <a:t>McShane</a:t>
            </a:r>
            <a:endParaRPr sz="1100" dirty="0">
              <a:latin typeface="Arial"/>
              <a:cs typeface="Arial"/>
            </a:endParaRPr>
          </a:p>
          <a:p>
            <a:pPr>
              <a:lnSpc>
                <a:spcPct val="100000"/>
              </a:lnSpc>
              <a:spcBef>
                <a:spcPts val="295"/>
              </a:spcBef>
            </a:pPr>
            <a:endParaRPr sz="1100" dirty="0">
              <a:latin typeface="Arial"/>
              <a:cs typeface="Arial"/>
            </a:endParaRPr>
          </a:p>
          <a:p>
            <a:pPr marL="12700" marR="1373505">
              <a:lnSpc>
                <a:spcPct val="118200"/>
              </a:lnSpc>
            </a:pPr>
            <a:r>
              <a:rPr sz="1100" dirty="0"/>
              <a:t>I</a:t>
            </a:r>
            <a:r>
              <a:rPr sz="1100" spc="-5" dirty="0"/>
              <a:t> </a:t>
            </a:r>
            <a:r>
              <a:rPr sz="1100" spc="-45" dirty="0"/>
              <a:t>don't</a:t>
            </a:r>
            <a:r>
              <a:rPr sz="1100" dirty="0"/>
              <a:t> </a:t>
            </a:r>
            <a:r>
              <a:rPr sz="1100" spc="-100" dirty="0"/>
              <a:t>know</a:t>
            </a:r>
            <a:r>
              <a:rPr sz="1100" dirty="0"/>
              <a:t> </a:t>
            </a:r>
            <a:r>
              <a:rPr sz="1100" spc="-110" dirty="0"/>
              <a:t>how</a:t>
            </a:r>
            <a:r>
              <a:rPr sz="1100" spc="-5" dirty="0"/>
              <a:t> </a:t>
            </a:r>
            <a:r>
              <a:rPr sz="1100" spc="-85" dirty="0"/>
              <a:t>I'm</a:t>
            </a:r>
            <a:r>
              <a:rPr sz="1100" dirty="0"/>
              <a:t> </a:t>
            </a:r>
            <a:r>
              <a:rPr sz="1100" spc="-40" dirty="0"/>
              <a:t>feeling. </a:t>
            </a:r>
            <a:r>
              <a:rPr sz="1100" dirty="0"/>
              <a:t>I</a:t>
            </a:r>
            <a:r>
              <a:rPr sz="1100" spc="-70" dirty="0"/>
              <a:t> </a:t>
            </a:r>
            <a:r>
              <a:rPr sz="1100" spc="-80" dirty="0"/>
              <a:t>think</a:t>
            </a:r>
            <a:r>
              <a:rPr sz="1100" spc="-5" dirty="0"/>
              <a:t> </a:t>
            </a:r>
            <a:r>
              <a:rPr sz="1100" dirty="0"/>
              <a:t>I</a:t>
            </a:r>
            <a:r>
              <a:rPr sz="1100" spc="-40" dirty="0"/>
              <a:t> </a:t>
            </a:r>
            <a:r>
              <a:rPr sz="1100" spc="-10" dirty="0"/>
              <a:t>feel</a:t>
            </a:r>
            <a:r>
              <a:rPr sz="1100" spc="-35" dirty="0"/>
              <a:t> </a:t>
            </a:r>
            <a:r>
              <a:rPr sz="1100" dirty="0"/>
              <a:t>all</a:t>
            </a:r>
            <a:r>
              <a:rPr sz="1100" spc="-40" dirty="0"/>
              <a:t> </a:t>
            </a:r>
            <a:r>
              <a:rPr sz="1100" spc="-10" dirty="0"/>
              <a:t>right.</a:t>
            </a:r>
            <a:endParaRPr sz="1100" dirty="0"/>
          </a:p>
          <a:p>
            <a:pPr marL="12700" marR="1590675">
              <a:lnSpc>
                <a:spcPct val="118200"/>
              </a:lnSpc>
            </a:pPr>
            <a:r>
              <a:rPr sz="1100" spc="-85" dirty="0"/>
              <a:t>I'm</a:t>
            </a:r>
            <a:r>
              <a:rPr sz="1100" spc="10" dirty="0"/>
              <a:t> </a:t>
            </a:r>
            <a:r>
              <a:rPr sz="1100" spc="-90" dirty="0"/>
              <a:t>busy</a:t>
            </a:r>
            <a:r>
              <a:rPr sz="1100" spc="10" dirty="0"/>
              <a:t> </a:t>
            </a:r>
            <a:r>
              <a:rPr sz="1100" spc="-50" dirty="0"/>
              <a:t>doing</a:t>
            </a:r>
            <a:r>
              <a:rPr sz="1100" spc="15" dirty="0"/>
              <a:t> </a:t>
            </a:r>
            <a:r>
              <a:rPr sz="1100" spc="-10" dirty="0"/>
              <a:t>nothing </a:t>
            </a:r>
            <a:r>
              <a:rPr sz="1100" spc="-125" dirty="0"/>
              <a:t>From</a:t>
            </a:r>
            <a:r>
              <a:rPr sz="1100" spc="20" dirty="0"/>
              <a:t> </a:t>
            </a:r>
            <a:r>
              <a:rPr sz="1100" spc="-80" dirty="0"/>
              <a:t>morning</a:t>
            </a:r>
            <a:r>
              <a:rPr sz="1100" spc="20" dirty="0"/>
              <a:t> </a:t>
            </a:r>
            <a:r>
              <a:rPr sz="1100" spc="-65" dirty="0"/>
              <a:t>until</a:t>
            </a:r>
            <a:r>
              <a:rPr sz="1100" spc="20" dirty="0"/>
              <a:t> </a:t>
            </a:r>
            <a:r>
              <a:rPr sz="1100" spc="-55" dirty="0"/>
              <a:t>night.</a:t>
            </a:r>
            <a:endParaRPr sz="1100" dirty="0"/>
          </a:p>
          <a:p>
            <a:pPr>
              <a:lnSpc>
                <a:spcPct val="100000"/>
              </a:lnSpc>
              <a:spcBef>
                <a:spcPts val="295"/>
              </a:spcBef>
            </a:pPr>
            <a:endParaRPr sz="1100" dirty="0"/>
          </a:p>
          <a:p>
            <a:pPr marL="12700" marR="1373505">
              <a:lnSpc>
                <a:spcPct val="118200"/>
              </a:lnSpc>
            </a:pPr>
            <a:r>
              <a:rPr sz="1100" dirty="0"/>
              <a:t>I</a:t>
            </a:r>
            <a:r>
              <a:rPr sz="1100" spc="-5" dirty="0"/>
              <a:t> </a:t>
            </a:r>
            <a:r>
              <a:rPr sz="1100" spc="-45" dirty="0"/>
              <a:t>don't</a:t>
            </a:r>
            <a:r>
              <a:rPr sz="1100" dirty="0"/>
              <a:t> </a:t>
            </a:r>
            <a:r>
              <a:rPr sz="1100" spc="-100" dirty="0"/>
              <a:t>know</a:t>
            </a:r>
            <a:r>
              <a:rPr sz="1100" dirty="0"/>
              <a:t> </a:t>
            </a:r>
            <a:r>
              <a:rPr sz="1100" spc="-110" dirty="0"/>
              <a:t>how</a:t>
            </a:r>
            <a:r>
              <a:rPr sz="1100" spc="-5" dirty="0"/>
              <a:t> </a:t>
            </a:r>
            <a:r>
              <a:rPr sz="1100" spc="-85" dirty="0"/>
              <a:t>I'm</a:t>
            </a:r>
            <a:r>
              <a:rPr sz="1100" dirty="0"/>
              <a:t> </a:t>
            </a:r>
            <a:r>
              <a:rPr sz="1100" spc="-40" dirty="0"/>
              <a:t>feeling. </a:t>
            </a:r>
            <a:r>
              <a:rPr sz="1100" dirty="0"/>
              <a:t>I</a:t>
            </a:r>
            <a:r>
              <a:rPr sz="1100" spc="-55" dirty="0"/>
              <a:t> </a:t>
            </a:r>
            <a:r>
              <a:rPr sz="1100" dirty="0"/>
              <a:t>left</a:t>
            </a:r>
            <a:r>
              <a:rPr sz="1100" spc="-25" dirty="0"/>
              <a:t> </a:t>
            </a:r>
            <a:r>
              <a:rPr sz="1100" spc="-65" dirty="0"/>
              <a:t>the</a:t>
            </a:r>
            <a:r>
              <a:rPr sz="1100" spc="-10" dirty="0"/>
              <a:t> </a:t>
            </a:r>
            <a:r>
              <a:rPr sz="1100" spc="-120" dirty="0"/>
              <a:t>house</a:t>
            </a:r>
            <a:r>
              <a:rPr sz="1100" spc="-5" dirty="0"/>
              <a:t> </a:t>
            </a:r>
            <a:r>
              <a:rPr sz="1100" spc="-10" dirty="0"/>
              <a:t>today.</a:t>
            </a:r>
            <a:endParaRPr sz="1100" dirty="0"/>
          </a:p>
          <a:p>
            <a:pPr marL="12700" marR="1390015">
              <a:lnSpc>
                <a:spcPct val="118200"/>
              </a:lnSpc>
            </a:pPr>
            <a:r>
              <a:rPr sz="1100" dirty="0"/>
              <a:t>I</a:t>
            </a:r>
            <a:r>
              <a:rPr sz="1100" spc="-75" dirty="0"/>
              <a:t> </a:t>
            </a:r>
            <a:r>
              <a:rPr sz="1100" spc="-80" dirty="0"/>
              <a:t>went</a:t>
            </a:r>
            <a:r>
              <a:rPr sz="1100" spc="-5" dirty="0"/>
              <a:t> </a:t>
            </a:r>
            <a:r>
              <a:rPr sz="1100" spc="-10" dirty="0"/>
              <a:t>to</a:t>
            </a:r>
            <a:r>
              <a:rPr sz="1100" spc="-25" dirty="0"/>
              <a:t> </a:t>
            </a:r>
            <a:r>
              <a:rPr sz="1100" spc="-10" dirty="0"/>
              <a:t>do</a:t>
            </a:r>
            <a:r>
              <a:rPr sz="1100" spc="-30" dirty="0"/>
              <a:t> </a:t>
            </a:r>
            <a:r>
              <a:rPr sz="1100" spc="-135" dirty="0"/>
              <a:t>some</a:t>
            </a:r>
            <a:r>
              <a:rPr sz="1100" spc="-5" dirty="0"/>
              <a:t> </a:t>
            </a:r>
            <a:r>
              <a:rPr sz="1100" spc="-70" dirty="0"/>
              <a:t>shopping. </a:t>
            </a:r>
            <a:r>
              <a:rPr sz="1100" dirty="0"/>
              <a:t>I</a:t>
            </a:r>
            <a:r>
              <a:rPr sz="1100" spc="-35" dirty="0"/>
              <a:t> </a:t>
            </a:r>
            <a:r>
              <a:rPr sz="1100" spc="-90" dirty="0"/>
              <a:t>sang</a:t>
            </a:r>
            <a:r>
              <a:rPr sz="1100" spc="-5" dirty="0"/>
              <a:t> </a:t>
            </a:r>
            <a:r>
              <a:rPr sz="1100" spc="-45" dirty="0"/>
              <a:t>along</a:t>
            </a:r>
            <a:r>
              <a:rPr sz="1100" spc="-15" dirty="0"/>
              <a:t> </a:t>
            </a:r>
            <a:r>
              <a:rPr sz="1100" spc="-65" dirty="0"/>
              <a:t>the</a:t>
            </a:r>
            <a:r>
              <a:rPr sz="1100" spc="-10" dirty="0"/>
              <a:t> </a:t>
            </a:r>
            <a:r>
              <a:rPr sz="1100" spc="-20" dirty="0"/>
              <a:t>way.</a:t>
            </a:r>
            <a:endParaRPr sz="1100" dirty="0"/>
          </a:p>
          <a:p>
            <a:pPr>
              <a:lnSpc>
                <a:spcPct val="100000"/>
              </a:lnSpc>
              <a:spcBef>
                <a:spcPts val="295"/>
              </a:spcBef>
            </a:pPr>
            <a:endParaRPr sz="1100" dirty="0"/>
          </a:p>
          <a:p>
            <a:pPr marL="12700" marR="1373505">
              <a:lnSpc>
                <a:spcPct val="118200"/>
              </a:lnSpc>
            </a:pPr>
            <a:r>
              <a:rPr sz="1100" dirty="0"/>
              <a:t>I</a:t>
            </a:r>
            <a:r>
              <a:rPr sz="1100" spc="-5" dirty="0"/>
              <a:t> </a:t>
            </a:r>
            <a:r>
              <a:rPr sz="1100" spc="-45" dirty="0"/>
              <a:t>don't</a:t>
            </a:r>
            <a:r>
              <a:rPr sz="1100" dirty="0"/>
              <a:t> </a:t>
            </a:r>
            <a:r>
              <a:rPr sz="1100" spc="-100" dirty="0"/>
              <a:t>know</a:t>
            </a:r>
            <a:r>
              <a:rPr sz="1100" dirty="0"/>
              <a:t> </a:t>
            </a:r>
            <a:r>
              <a:rPr sz="1100" spc="-110" dirty="0"/>
              <a:t>how</a:t>
            </a:r>
            <a:r>
              <a:rPr sz="1100" spc="-5" dirty="0"/>
              <a:t> </a:t>
            </a:r>
            <a:r>
              <a:rPr sz="1100" spc="-85" dirty="0"/>
              <a:t>I'm</a:t>
            </a:r>
            <a:r>
              <a:rPr sz="1100" dirty="0"/>
              <a:t> </a:t>
            </a:r>
            <a:r>
              <a:rPr sz="1100" spc="-40" dirty="0"/>
              <a:t>feeling. </a:t>
            </a:r>
            <a:r>
              <a:rPr sz="1100" spc="-85" dirty="0"/>
              <a:t>Today</a:t>
            </a:r>
            <a:r>
              <a:rPr sz="1100" dirty="0"/>
              <a:t> </a:t>
            </a:r>
            <a:r>
              <a:rPr sz="1100" spc="-85" dirty="0"/>
              <a:t>I'm</a:t>
            </a:r>
            <a:r>
              <a:rPr sz="1100" dirty="0"/>
              <a:t> </a:t>
            </a:r>
            <a:r>
              <a:rPr sz="1100" spc="-65" dirty="0"/>
              <a:t>not</a:t>
            </a:r>
            <a:r>
              <a:rPr sz="1100" dirty="0"/>
              <a:t> </a:t>
            </a:r>
            <a:r>
              <a:rPr sz="1100" spc="-40" dirty="0"/>
              <a:t>too</a:t>
            </a:r>
            <a:r>
              <a:rPr sz="1100" dirty="0"/>
              <a:t> </a:t>
            </a:r>
            <a:r>
              <a:rPr sz="1100" spc="-20" dirty="0"/>
              <a:t>sure.</a:t>
            </a:r>
            <a:endParaRPr sz="1100" dirty="0"/>
          </a:p>
          <a:p>
            <a:pPr marL="12700" marR="1244600">
              <a:lnSpc>
                <a:spcPct val="118200"/>
              </a:lnSpc>
            </a:pPr>
            <a:r>
              <a:rPr sz="1100" spc="-140" dirty="0"/>
              <a:t>The</a:t>
            </a:r>
            <a:r>
              <a:rPr sz="1100" spc="15" dirty="0"/>
              <a:t> </a:t>
            </a:r>
            <a:r>
              <a:rPr sz="1100" spc="-110" dirty="0"/>
              <a:t>numbers</a:t>
            </a:r>
            <a:r>
              <a:rPr sz="1100" spc="15" dirty="0"/>
              <a:t> </a:t>
            </a:r>
            <a:r>
              <a:rPr sz="1100" spc="-60" dirty="0"/>
              <a:t>keep</a:t>
            </a:r>
            <a:r>
              <a:rPr sz="1100" spc="15" dirty="0"/>
              <a:t> </a:t>
            </a:r>
            <a:r>
              <a:rPr sz="1100" spc="-100" dirty="0"/>
              <a:t>on</a:t>
            </a:r>
            <a:r>
              <a:rPr sz="1100" spc="15" dirty="0"/>
              <a:t> </a:t>
            </a:r>
            <a:r>
              <a:rPr sz="1100" spc="-60" dirty="0"/>
              <a:t>climbing. </a:t>
            </a:r>
            <a:r>
              <a:rPr sz="1100" dirty="0"/>
              <a:t>Will</a:t>
            </a:r>
            <a:r>
              <a:rPr sz="1100" spc="-15" dirty="0"/>
              <a:t> </a:t>
            </a:r>
            <a:r>
              <a:rPr sz="1100" spc="-60" dirty="0"/>
              <a:t>they</a:t>
            </a:r>
            <a:r>
              <a:rPr sz="1100" spc="-15" dirty="0"/>
              <a:t> </a:t>
            </a:r>
            <a:r>
              <a:rPr sz="1100" spc="-10" dirty="0"/>
              <a:t>find</a:t>
            </a:r>
            <a:r>
              <a:rPr sz="1100" spc="-15" dirty="0"/>
              <a:t> </a:t>
            </a:r>
            <a:r>
              <a:rPr sz="1100" dirty="0"/>
              <a:t>a</a:t>
            </a:r>
            <a:r>
              <a:rPr sz="1100" spc="-15" dirty="0"/>
              <a:t> </a:t>
            </a:r>
            <a:r>
              <a:rPr sz="1100" spc="-10" dirty="0"/>
              <a:t>cure?</a:t>
            </a:r>
            <a:endParaRPr sz="1100" dirty="0"/>
          </a:p>
          <a:p>
            <a:pPr>
              <a:lnSpc>
                <a:spcPct val="100000"/>
              </a:lnSpc>
              <a:spcBef>
                <a:spcPts val="295"/>
              </a:spcBef>
            </a:pPr>
            <a:endParaRPr sz="1100" dirty="0"/>
          </a:p>
          <a:p>
            <a:pPr marL="12700" marR="1201420">
              <a:lnSpc>
                <a:spcPct val="118200"/>
              </a:lnSpc>
            </a:pPr>
            <a:r>
              <a:rPr sz="1100" dirty="0"/>
              <a:t>I</a:t>
            </a:r>
            <a:r>
              <a:rPr sz="1100" spc="-5" dirty="0"/>
              <a:t> </a:t>
            </a:r>
            <a:r>
              <a:rPr sz="1100" spc="-45" dirty="0"/>
              <a:t>don't</a:t>
            </a:r>
            <a:r>
              <a:rPr sz="1100" dirty="0"/>
              <a:t> </a:t>
            </a:r>
            <a:r>
              <a:rPr sz="1100" spc="-100" dirty="0"/>
              <a:t>know</a:t>
            </a:r>
            <a:r>
              <a:rPr sz="1100" dirty="0"/>
              <a:t> </a:t>
            </a:r>
            <a:r>
              <a:rPr sz="1100" spc="-110" dirty="0"/>
              <a:t>how</a:t>
            </a:r>
            <a:r>
              <a:rPr sz="1100" spc="-5" dirty="0"/>
              <a:t> </a:t>
            </a:r>
            <a:r>
              <a:rPr sz="1100" spc="-85" dirty="0"/>
              <a:t>I'm</a:t>
            </a:r>
            <a:r>
              <a:rPr sz="1100" dirty="0"/>
              <a:t> </a:t>
            </a:r>
            <a:r>
              <a:rPr sz="1100" spc="-10" dirty="0"/>
              <a:t>feeling </a:t>
            </a:r>
            <a:r>
              <a:rPr sz="1100" spc="-75" dirty="0"/>
              <a:t>When</a:t>
            </a:r>
            <a:r>
              <a:rPr sz="1100" spc="-5" dirty="0"/>
              <a:t> </a:t>
            </a:r>
            <a:r>
              <a:rPr sz="1100" dirty="0"/>
              <a:t>I</a:t>
            </a:r>
            <a:r>
              <a:rPr sz="1100" spc="-50" dirty="0"/>
              <a:t> </a:t>
            </a:r>
            <a:r>
              <a:rPr sz="1100" spc="-75" dirty="0"/>
              <a:t>stand</a:t>
            </a:r>
            <a:r>
              <a:rPr sz="1100" spc="-5" dirty="0"/>
              <a:t> </a:t>
            </a:r>
            <a:r>
              <a:rPr sz="1100" spc="-45" dirty="0"/>
              <a:t>and</a:t>
            </a:r>
            <a:r>
              <a:rPr sz="1100" spc="-15" dirty="0"/>
              <a:t> </a:t>
            </a:r>
            <a:r>
              <a:rPr sz="1100" spc="-30" dirty="0"/>
              <a:t>clap</a:t>
            </a:r>
            <a:r>
              <a:rPr sz="1100" spc="-15" dirty="0"/>
              <a:t> </a:t>
            </a:r>
            <a:r>
              <a:rPr sz="1100" spc="-135" dirty="0"/>
              <a:t>so</a:t>
            </a:r>
            <a:r>
              <a:rPr sz="1100" spc="-5" dirty="0"/>
              <a:t> </a:t>
            </a:r>
            <a:r>
              <a:rPr sz="1100" spc="-40" dirty="0"/>
              <a:t>loud. </a:t>
            </a:r>
            <a:r>
              <a:rPr sz="1100" spc="-135" dirty="0"/>
              <a:t>So</a:t>
            </a:r>
            <a:r>
              <a:rPr sz="1100" spc="-5" dirty="0"/>
              <a:t> </a:t>
            </a:r>
            <a:r>
              <a:rPr sz="1100" spc="-25" dirty="0"/>
              <a:t>grateful,</a:t>
            </a:r>
            <a:r>
              <a:rPr sz="1100" spc="-35" dirty="0"/>
              <a:t> happy</a:t>
            </a:r>
            <a:r>
              <a:rPr sz="1100" spc="-10" dirty="0"/>
              <a:t> </a:t>
            </a:r>
            <a:r>
              <a:rPr sz="1100" spc="-45" dirty="0"/>
              <a:t>and</a:t>
            </a:r>
            <a:r>
              <a:rPr sz="1100" spc="-15" dirty="0"/>
              <a:t> </a:t>
            </a:r>
            <a:r>
              <a:rPr sz="1100" spc="-135" dirty="0"/>
              <a:t>so</a:t>
            </a:r>
            <a:r>
              <a:rPr sz="1100" spc="-5" dirty="0"/>
              <a:t> </a:t>
            </a:r>
            <a:r>
              <a:rPr sz="1100" spc="-25" dirty="0"/>
              <a:t>sad </a:t>
            </a:r>
            <a:r>
              <a:rPr sz="1100" spc="-100" dirty="0"/>
              <a:t>In</a:t>
            </a:r>
            <a:r>
              <a:rPr sz="1100" spc="-5" dirty="0"/>
              <a:t> </a:t>
            </a:r>
            <a:r>
              <a:rPr sz="1100" spc="-65" dirty="0"/>
              <a:t>the</a:t>
            </a:r>
            <a:r>
              <a:rPr sz="1100" spc="-10" dirty="0"/>
              <a:t> </a:t>
            </a:r>
            <a:r>
              <a:rPr sz="1100" spc="-45" dirty="0"/>
              <a:t>isolated</a:t>
            </a:r>
            <a:r>
              <a:rPr sz="1100" spc="-10" dirty="0"/>
              <a:t> crowd.</a:t>
            </a:r>
            <a:endParaRPr sz="1100" dirty="0"/>
          </a:p>
          <a:p>
            <a:pPr>
              <a:lnSpc>
                <a:spcPct val="100000"/>
              </a:lnSpc>
              <a:spcBef>
                <a:spcPts val="295"/>
              </a:spcBef>
            </a:pPr>
            <a:endParaRPr sz="1100" dirty="0"/>
          </a:p>
          <a:p>
            <a:pPr marL="12700" marR="1373505">
              <a:lnSpc>
                <a:spcPct val="118200"/>
              </a:lnSpc>
            </a:pPr>
            <a:r>
              <a:rPr sz="1100" dirty="0"/>
              <a:t>I</a:t>
            </a:r>
            <a:r>
              <a:rPr sz="1100" spc="-5" dirty="0"/>
              <a:t> </a:t>
            </a:r>
            <a:r>
              <a:rPr sz="1100" spc="-45" dirty="0"/>
              <a:t>don't</a:t>
            </a:r>
            <a:r>
              <a:rPr sz="1100" dirty="0"/>
              <a:t> </a:t>
            </a:r>
            <a:r>
              <a:rPr sz="1100" spc="-100" dirty="0"/>
              <a:t>know</a:t>
            </a:r>
            <a:r>
              <a:rPr sz="1100" dirty="0"/>
              <a:t> </a:t>
            </a:r>
            <a:r>
              <a:rPr sz="1100" spc="-110" dirty="0"/>
              <a:t>how</a:t>
            </a:r>
            <a:r>
              <a:rPr sz="1100" spc="-5" dirty="0"/>
              <a:t> </a:t>
            </a:r>
            <a:r>
              <a:rPr sz="1100" spc="-85" dirty="0"/>
              <a:t>I'm</a:t>
            </a:r>
            <a:r>
              <a:rPr sz="1100" dirty="0"/>
              <a:t> </a:t>
            </a:r>
            <a:r>
              <a:rPr sz="1100" spc="-40" dirty="0"/>
              <a:t>feeling. </a:t>
            </a:r>
            <a:r>
              <a:rPr sz="1100" dirty="0"/>
              <a:t>I</a:t>
            </a:r>
            <a:r>
              <a:rPr sz="1100" spc="-30" dirty="0"/>
              <a:t> </a:t>
            </a:r>
            <a:r>
              <a:rPr sz="1100" spc="-95" dirty="0"/>
              <a:t>saw</a:t>
            </a:r>
            <a:r>
              <a:rPr sz="1100" spc="-5" dirty="0"/>
              <a:t> </a:t>
            </a:r>
            <a:r>
              <a:rPr sz="1100" spc="-65" dirty="0"/>
              <a:t>the</a:t>
            </a:r>
            <a:r>
              <a:rPr sz="1100" spc="-10" dirty="0"/>
              <a:t> </a:t>
            </a:r>
            <a:r>
              <a:rPr sz="1100" spc="-125" dirty="0"/>
              <a:t>news</a:t>
            </a:r>
            <a:r>
              <a:rPr sz="1100" spc="-5" dirty="0"/>
              <a:t> </a:t>
            </a:r>
            <a:r>
              <a:rPr sz="1100" spc="-20" dirty="0"/>
              <a:t>today</a:t>
            </a:r>
            <a:endParaRPr sz="1100" dirty="0"/>
          </a:p>
          <a:p>
            <a:pPr marL="12700" marR="1649095">
              <a:lnSpc>
                <a:spcPct val="118200"/>
              </a:lnSpc>
            </a:pPr>
            <a:r>
              <a:rPr sz="1100" spc="-110" dirty="0"/>
              <a:t>But</a:t>
            </a:r>
            <a:r>
              <a:rPr sz="1100" spc="-5" dirty="0"/>
              <a:t> </a:t>
            </a:r>
            <a:r>
              <a:rPr sz="1100" spc="-55" dirty="0"/>
              <a:t>only</a:t>
            </a:r>
            <a:r>
              <a:rPr sz="1100" spc="-20" dirty="0"/>
              <a:t> </a:t>
            </a:r>
            <a:r>
              <a:rPr sz="1100" spc="-30" dirty="0"/>
              <a:t>very</a:t>
            </a:r>
            <a:r>
              <a:rPr sz="1100" spc="-25" dirty="0"/>
              <a:t> </a:t>
            </a:r>
            <a:r>
              <a:rPr sz="1100" spc="-10" dirty="0"/>
              <a:t>briefly. </a:t>
            </a:r>
            <a:r>
              <a:rPr sz="1100" spc="-20" dirty="0"/>
              <a:t>Why</a:t>
            </a:r>
            <a:r>
              <a:rPr sz="1100" spc="-50" dirty="0"/>
              <a:t> </a:t>
            </a:r>
            <a:r>
              <a:rPr sz="1100" spc="-65" dirty="0"/>
              <a:t>won't</a:t>
            </a:r>
            <a:r>
              <a:rPr sz="1100" spc="-10" dirty="0"/>
              <a:t> </a:t>
            </a:r>
            <a:r>
              <a:rPr sz="1100" dirty="0"/>
              <a:t>it</a:t>
            </a:r>
            <a:r>
              <a:rPr sz="1100" spc="-25" dirty="0"/>
              <a:t> </a:t>
            </a:r>
            <a:r>
              <a:rPr sz="1100" spc="-10" dirty="0"/>
              <a:t>go</a:t>
            </a:r>
            <a:r>
              <a:rPr sz="1100" spc="-30" dirty="0"/>
              <a:t> </a:t>
            </a:r>
            <a:r>
              <a:rPr sz="1100" spc="-65" dirty="0"/>
              <a:t>away?</a:t>
            </a:r>
            <a:endParaRPr sz="1100" dirty="0"/>
          </a:p>
        </p:txBody>
      </p:sp>
      <p:sp>
        <p:nvSpPr>
          <p:cNvPr id="26" name="object 26"/>
          <p:cNvSpPr txBox="1"/>
          <p:nvPr/>
        </p:nvSpPr>
        <p:spPr>
          <a:xfrm>
            <a:off x="4143871" y="3314964"/>
            <a:ext cx="1920875" cy="4780280"/>
          </a:xfrm>
          <a:prstGeom prst="rect">
            <a:avLst/>
          </a:prstGeom>
        </p:spPr>
        <p:txBody>
          <a:bodyPr vert="horz" wrap="square" lIns="0" tIns="12700" rIns="0" bIns="0" rtlCol="0">
            <a:spAutoFit/>
          </a:bodyPr>
          <a:lstStyle/>
          <a:p>
            <a:pPr marL="12700" marR="76200">
              <a:lnSpc>
                <a:spcPct val="118200"/>
              </a:lnSpc>
              <a:spcBef>
                <a:spcPts val="100"/>
              </a:spcBef>
            </a:pPr>
            <a:r>
              <a:rPr sz="1100" spc="-114" dirty="0">
                <a:latin typeface="Arial MT"/>
                <a:cs typeface="Arial MT"/>
              </a:rPr>
              <a:t>Do</a:t>
            </a:r>
            <a:r>
              <a:rPr sz="1100" spc="15" dirty="0">
                <a:latin typeface="Arial MT"/>
                <a:cs typeface="Arial MT"/>
              </a:rPr>
              <a:t> </a:t>
            </a:r>
            <a:r>
              <a:rPr sz="1100" spc="-80" dirty="0">
                <a:latin typeface="Arial MT"/>
                <a:cs typeface="Arial MT"/>
              </a:rPr>
              <a:t>you</a:t>
            </a:r>
            <a:r>
              <a:rPr sz="1100" spc="15" dirty="0">
                <a:latin typeface="Arial MT"/>
                <a:cs typeface="Arial MT"/>
              </a:rPr>
              <a:t> </a:t>
            </a:r>
            <a:r>
              <a:rPr sz="1100" spc="-100" dirty="0">
                <a:latin typeface="Arial MT"/>
                <a:cs typeface="Arial MT"/>
              </a:rPr>
              <a:t>know</a:t>
            </a:r>
            <a:r>
              <a:rPr sz="1100" spc="15" dirty="0">
                <a:latin typeface="Arial MT"/>
                <a:cs typeface="Arial MT"/>
              </a:rPr>
              <a:t> </a:t>
            </a:r>
            <a:r>
              <a:rPr sz="1100" spc="-110" dirty="0">
                <a:latin typeface="Arial MT"/>
                <a:cs typeface="Arial MT"/>
              </a:rPr>
              <a:t>how</a:t>
            </a:r>
            <a:r>
              <a:rPr sz="1100" spc="20" dirty="0">
                <a:latin typeface="Arial MT"/>
                <a:cs typeface="Arial MT"/>
              </a:rPr>
              <a:t> </a:t>
            </a:r>
            <a:r>
              <a:rPr sz="1100" spc="-55" dirty="0">
                <a:latin typeface="Arial MT"/>
                <a:cs typeface="Arial MT"/>
              </a:rPr>
              <a:t>you're</a:t>
            </a:r>
            <a:r>
              <a:rPr sz="1100" spc="15" dirty="0">
                <a:latin typeface="Arial MT"/>
                <a:cs typeface="Arial MT"/>
              </a:rPr>
              <a:t> </a:t>
            </a:r>
            <a:r>
              <a:rPr sz="1100" spc="-50" dirty="0">
                <a:latin typeface="Arial MT"/>
                <a:cs typeface="Arial MT"/>
              </a:rPr>
              <a:t>feeling? </a:t>
            </a:r>
            <a:r>
              <a:rPr sz="1100" spc="-145" dirty="0">
                <a:latin typeface="Arial MT"/>
                <a:cs typeface="Arial MT"/>
              </a:rPr>
              <a:t>You</a:t>
            </a:r>
            <a:r>
              <a:rPr sz="1100" spc="-5" dirty="0">
                <a:latin typeface="Arial MT"/>
                <a:cs typeface="Arial MT"/>
              </a:rPr>
              <a:t> </a:t>
            </a:r>
            <a:r>
              <a:rPr sz="1100" spc="-100" dirty="0">
                <a:latin typeface="Arial MT"/>
                <a:cs typeface="Arial MT"/>
              </a:rPr>
              <a:t>know</a:t>
            </a:r>
            <a:r>
              <a:rPr sz="1100" spc="-5" dirty="0">
                <a:latin typeface="Arial MT"/>
                <a:cs typeface="Arial MT"/>
              </a:rPr>
              <a:t> </a:t>
            </a:r>
            <a:r>
              <a:rPr sz="1100" spc="-30" dirty="0">
                <a:latin typeface="Arial MT"/>
                <a:cs typeface="Arial MT"/>
              </a:rPr>
              <a:t>that</a:t>
            </a:r>
            <a:r>
              <a:rPr sz="1100" spc="-5" dirty="0">
                <a:latin typeface="Arial MT"/>
                <a:cs typeface="Arial MT"/>
              </a:rPr>
              <a:t> </a:t>
            </a:r>
            <a:r>
              <a:rPr sz="1100" spc="-50" dirty="0">
                <a:latin typeface="Arial MT"/>
                <a:cs typeface="Arial MT"/>
              </a:rPr>
              <a:t>it's</a:t>
            </a:r>
            <a:r>
              <a:rPr sz="1100" dirty="0">
                <a:latin typeface="Arial MT"/>
                <a:cs typeface="Arial MT"/>
              </a:rPr>
              <a:t> </a:t>
            </a:r>
            <a:r>
              <a:rPr sz="1100" spc="-20" dirty="0">
                <a:latin typeface="Arial MT"/>
                <a:cs typeface="Arial MT"/>
              </a:rPr>
              <a:t>okay</a:t>
            </a:r>
            <a:endParaRPr sz="1100">
              <a:latin typeface="Arial MT"/>
              <a:cs typeface="Arial MT"/>
            </a:endParaRPr>
          </a:p>
          <a:p>
            <a:pPr marL="12700" marR="435609">
              <a:lnSpc>
                <a:spcPct val="118200"/>
              </a:lnSpc>
            </a:pPr>
            <a:r>
              <a:rPr sz="1100" spc="-185" dirty="0">
                <a:latin typeface="Arial MT"/>
                <a:cs typeface="Arial MT"/>
              </a:rPr>
              <a:t>To</a:t>
            </a:r>
            <a:r>
              <a:rPr sz="1100" spc="-5" dirty="0">
                <a:latin typeface="Arial MT"/>
                <a:cs typeface="Arial MT"/>
              </a:rPr>
              <a:t> </a:t>
            </a:r>
            <a:r>
              <a:rPr sz="1100" spc="-70" dirty="0">
                <a:latin typeface="Arial MT"/>
                <a:cs typeface="Arial MT"/>
              </a:rPr>
              <a:t>sit</a:t>
            </a:r>
            <a:r>
              <a:rPr sz="1100" spc="-5" dirty="0">
                <a:latin typeface="Arial MT"/>
                <a:cs typeface="Arial MT"/>
              </a:rPr>
              <a:t> </a:t>
            </a:r>
            <a:r>
              <a:rPr sz="1100" spc="-45" dirty="0">
                <a:latin typeface="Arial MT"/>
                <a:cs typeface="Arial MT"/>
              </a:rPr>
              <a:t>and</a:t>
            </a:r>
            <a:r>
              <a:rPr sz="1100" spc="-25" dirty="0">
                <a:latin typeface="Arial MT"/>
                <a:cs typeface="Arial MT"/>
              </a:rPr>
              <a:t> </a:t>
            </a:r>
            <a:r>
              <a:rPr sz="1100" spc="-40" dirty="0">
                <a:latin typeface="Arial MT"/>
                <a:cs typeface="Arial MT"/>
              </a:rPr>
              <a:t>cry</a:t>
            </a:r>
            <a:r>
              <a:rPr sz="1100" spc="-10" dirty="0">
                <a:latin typeface="Arial MT"/>
                <a:cs typeface="Arial MT"/>
              </a:rPr>
              <a:t> </a:t>
            </a:r>
            <a:r>
              <a:rPr sz="1100" spc="-45" dirty="0">
                <a:latin typeface="Arial MT"/>
                <a:cs typeface="Arial MT"/>
              </a:rPr>
              <a:t>and</a:t>
            </a:r>
            <a:r>
              <a:rPr sz="1100" spc="-10" dirty="0">
                <a:latin typeface="Arial MT"/>
                <a:cs typeface="Arial MT"/>
              </a:rPr>
              <a:t> </a:t>
            </a:r>
            <a:r>
              <a:rPr sz="1100" spc="-65" dirty="0">
                <a:latin typeface="Arial MT"/>
                <a:cs typeface="Arial MT"/>
              </a:rPr>
              <a:t>wonder, </a:t>
            </a:r>
            <a:r>
              <a:rPr sz="1100" spc="-185" dirty="0">
                <a:latin typeface="Arial MT"/>
                <a:cs typeface="Arial MT"/>
              </a:rPr>
              <a:t>To</a:t>
            </a:r>
            <a:r>
              <a:rPr sz="1100" spc="-5" dirty="0">
                <a:latin typeface="Arial MT"/>
                <a:cs typeface="Arial MT"/>
              </a:rPr>
              <a:t> </a:t>
            </a:r>
            <a:r>
              <a:rPr sz="1100" spc="-65" dirty="0">
                <a:latin typeface="Arial MT"/>
                <a:cs typeface="Arial MT"/>
              </a:rPr>
              <a:t>want</a:t>
            </a:r>
            <a:r>
              <a:rPr sz="1100" spc="-10" dirty="0">
                <a:latin typeface="Arial MT"/>
                <a:cs typeface="Arial MT"/>
              </a:rPr>
              <a:t> </a:t>
            </a:r>
            <a:r>
              <a:rPr sz="1100" dirty="0">
                <a:latin typeface="Arial MT"/>
                <a:cs typeface="Arial MT"/>
              </a:rPr>
              <a:t>a</a:t>
            </a:r>
            <a:r>
              <a:rPr sz="1100" spc="-5" dirty="0">
                <a:latin typeface="Arial MT"/>
                <a:cs typeface="Arial MT"/>
              </a:rPr>
              <a:t> </a:t>
            </a:r>
            <a:r>
              <a:rPr sz="1100" spc="-20" dirty="0">
                <a:latin typeface="Arial MT"/>
                <a:cs typeface="Arial MT"/>
              </a:rPr>
              <a:t>better</a:t>
            </a:r>
            <a:r>
              <a:rPr sz="1100" spc="-10" dirty="0">
                <a:latin typeface="Arial MT"/>
                <a:cs typeface="Arial MT"/>
              </a:rPr>
              <a:t> </a:t>
            </a:r>
            <a:r>
              <a:rPr sz="1100" spc="-20" dirty="0">
                <a:latin typeface="Arial MT"/>
                <a:cs typeface="Arial MT"/>
              </a:rPr>
              <a:t>day.</a:t>
            </a:r>
            <a:endParaRPr sz="1100">
              <a:latin typeface="Arial MT"/>
              <a:cs typeface="Arial MT"/>
            </a:endParaRPr>
          </a:p>
          <a:p>
            <a:pPr>
              <a:lnSpc>
                <a:spcPct val="100000"/>
              </a:lnSpc>
              <a:spcBef>
                <a:spcPts val="290"/>
              </a:spcBef>
            </a:pPr>
            <a:endParaRPr sz="1100">
              <a:latin typeface="Arial MT"/>
              <a:cs typeface="Arial MT"/>
            </a:endParaRPr>
          </a:p>
          <a:p>
            <a:pPr marL="12700" marR="478790">
              <a:lnSpc>
                <a:spcPct val="118200"/>
              </a:lnSpc>
              <a:spcBef>
                <a:spcPts val="5"/>
              </a:spcBef>
            </a:pPr>
            <a:r>
              <a:rPr sz="1100" spc="-95" dirty="0">
                <a:latin typeface="Arial MT"/>
                <a:cs typeface="Arial MT"/>
              </a:rPr>
              <a:t>Let's</a:t>
            </a:r>
            <a:r>
              <a:rPr sz="1100" spc="15" dirty="0">
                <a:latin typeface="Arial MT"/>
                <a:cs typeface="Arial MT"/>
              </a:rPr>
              <a:t> </a:t>
            </a:r>
            <a:r>
              <a:rPr sz="1100" spc="-90" dirty="0">
                <a:latin typeface="Arial MT"/>
                <a:cs typeface="Arial MT"/>
              </a:rPr>
              <a:t>just</a:t>
            </a:r>
            <a:r>
              <a:rPr sz="1100" spc="15" dirty="0">
                <a:latin typeface="Arial MT"/>
                <a:cs typeface="Arial MT"/>
              </a:rPr>
              <a:t> </a:t>
            </a:r>
            <a:r>
              <a:rPr sz="1100" spc="-55" dirty="0">
                <a:latin typeface="Arial MT"/>
                <a:cs typeface="Arial MT"/>
              </a:rPr>
              <a:t>hold</a:t>
            </a:r>
            <a:r>
              <a:rPr sz="1100" spc="20" dirty="0">
                <a:latin typeface="Arial MT"/>
                <a:cs typeface="Arial MT"/>
              </a:rPr>
              <a:t> </a:t>
            </a:r>
            <a:r>
              <a:rPr sz="1100" spc="-95" dirty="0">
                <a:latin typeface="Arial MT"/>
                <a:cs typeface="Arial MT"/>
              </a:rPr>
              <a:t>this</a:t>
            </a:r>
            <a:r>
              <a:rPr sz="1100" spc="15" dirty="0">
                <a:latin typeface="Arial MT"/>
                <a:cs typeface="Arial MT"/>
              </a:rPr>
              <a:t> </a:t>
            </a:r>
            <a:r>
              <a:rPr sz="1100" spc="-10" dirty="0">
                <a:latin typeface="Arial MT"/>
                <a:cs typeface="Arial MT"/>
              </a:rPr>
              <a:t>feeling </a:t>
            </a:r>
            <a:r>
              <a:rPr sz="1100" dirty="0">
                <a:latin typeface="Arial MT"/>
                <a:cs typeface="Arial MT"/>
              </a:rPr>
              <a:t>Of</a:t>
            </a:r>
            <a:r>
              <a:rPr sz="1100" spc="40" dirty="0">
                <a:latin typeface="Arial MT"/>
                <a:cs typeface="Arial MT"/>
              </a:rPr>
              <a:t> </a:t>
            </a:r>
            <a:r>
              <a:rPr sz="1100" spc="-75" dirty="0">
                <a:latin typeface="Arial MT"/>
                <a:cs typeface="Arial MT"/>
              </a:rPr>
              <a:t>love,</a:t>
            </a:r>
            <a:r>
              <a:rPr sz="1100" spc="10" dirty="0">
                <a:latin typeface="Arial MT"/>
                <a:cs typeface="Arial MT"/>
              </a:rPr>
              <a:t> </a:t>
            </a:r>
            <a:r>
              <a:rPr sz="1100" dirty="0">
                <a:latin typeface="Arial MT"/>
                <a:cs typeface="Arial MT"/>
              </a:rPr>
              <a:t>of</a:t>
            </a:r>
            <a:r>
              <a:rPr sz="1100" spc="40" dirty="0">
                <a:latin typeface="Arial MT"/>
                <a:cs typeface="Arial MT"/>
              </a:rPr>
              <a:t> </a:t>
            </a:r>
            <a:r>
              <a:rPr sz="1100" spc="-35" dirty="0">
                <a:latin typeface="Arial MT"/>
                <a:cs typeface="Arial MT"/>
              </a:rPr>
              <a:t>light,</a:t>
            </a:r>
            <a:r>
              <a:rPr sz="1100" spc="10" dirty="0">
                <a:latin typeface="Arial MT"/>
                <a:cs typeface="Arial MT"/>
              </a:rPr>
              <a:t> </a:t>
            </a:r>
            <a:r>
              <a:rPr sz="1100" dirty="0">
                <a:latin typeface="Arial MT"/>
                <a:cs typeface="Arial MT"/>
              </a:rPr>
              <a:t>of</a:t>
            </a:r>
            <a:r>
              <a:rPr sz="1100" spc="45" dirty="0">
                <a:latin typeface="Arial MT"/>
                <a:cs typeface="Arial MT"/>
              </a:rPr>
              <a:t> </a:t>
            </a:r>
            <a:r>
              <a:rPr sz="1100" spc="-65" dirty="0">
                <a:latin typeface="Arial MT"/>
                <a:cs typeface="Arial MT"/>
              </a:rPr>
              <a:t>hope. </a:t>
            </a:r>
            <a:r>
              <a:rPr sz="1100" spc="-95" dirty="0">
                <a:latin typeface="Arial MT"/>
                <a:cs typeface="Arial MT"/>
              </a:rPr>
              <a:t>Let's</a:t>
            </a:r>
            <a:r>
              <a:rPr sz="1100" dirty="0">
                <a:latin typeface="Arial MT"/>
                <a:cs typeface="Arial MT"/>
              </a:rPr>
              <a:t> </a:t>
            </a:r>
            <a:r>
              <a:rPr sz="1100" spc="-75" dirty="0">
                <a:latin typeface="Arial MT"/>
                <a:cs typeface="Arial MT"/>
              </a:rPr>
              <a:t>relish</a:t>
            </a:r>
            <a:r>
              <a:rPr sz="1100" spc="5" dirty="0">
                <a:latin typeface="Arial MT"/>
                <a:cs typeface="Arial MT"/>
              </a:rPr>
              <a:t> </a:t>
            </a:r>
            <a:r>
              <a:rPr sz="1100" dirty="0">
                <a:latin typeface="Arial MT"/>
                <a:cs typeface="Arial MT"/>
              </a:rPr>
              <a:t>all </a:t>
            </a:r>
            <a:r>
              <a:rPr sz="1100" spc="-65" dirty="0">
                <a:latin typeface="Arial MT"/>
                <a:cs typeface="Arial MT"/>
              </a:rPr>
              <a:t>the</a:t>
            </a:r>
            <a:r>
              <a:rPr sz="1100" spc="5" dirty="0">
                <a:latin typeface="Arial MT"/>
                <a:cs typeface="Arial MT"/>
              </a:rPr>
              <a:t> </a:t>
            </a:r>
            <a:r>
              <a:rPr sz="1100" spc="-10" dirty="0">
                <a:latin typeface="Arial MT"/>
                <a:cs typeface="Arial MT"/>
              </a:rPr>
              <a:t>quiet.</a:t>
            </a:r>
            <a:endParaRPr sz="1100">
              <a:latin typeface="Arial MT"/>
              <a:cs typeface="Arial MT"/>
            </a:endParaRPr>
          </a:p>
          <a:p>
            <a:pPr marL="12700">
              <a:lnSpc>
                <a:spcPct val="100000"/>
              </a:lnSpc>
              <a:spcBef>
                <a:spcPts val="240"/>
              </a:spcBef>
            </a:pPr>
            <a:r>
              <a:rPr sz="1100" spc="-135" dirty="0">
                <a:latin typeface="Arial MT"/>
                <a:cs typeface="Arial MT"/>
              </a:rPr>
              <a:t>Be</a:t>
            </a:r>
            <a:r>
              <a:rPr sz="1100" spc="-5" dirty="0">
                <a:latin typeface="Arial MT"/>
                <a:cs typeface="Arial MT"/>
              </a:rPr>
              <a:t> </a:t>
            </a:r>
            <a:r>
              <a:rPr sz="1100" spc="-40" dirty="0">
                <a:latin typeface="Arial MT"/>
                <a:cs typeface="Arial MT"/>
              </a:rPr>
              <a:t>proud</a:t>
            </a:r>
            <a:r>
              <a:rPr sz="1100" dirty="0">
                <a:latin typeface="Arial MT"/>
                <a:cs typeface="Arial MT"/>
              </a:rPr>
              <a:t> of</a:t>
            </a:r>
            <a:r>
              <a:rPr sz="1100" spc="35" dirty="0">
                <a:latin typeface="Arial MT"/>
                <a:cs typeface="Arial MT"/>
              </a:rPr>
              <a:t> </a:t>
            </a:r>
            <a:r>
              <a:rPr sz="1100" spc="-110" dirty="0">
                <a:latin typeface="Arial MT"/>
                <a:cs typeface="Arial MT"/>
              </a:rPr>
              <a:t>how</a:t>
            </a:r>
            <a:r>
              <a:rPr sz="1100" dirty="0">
                <a:latin typeface="Arial MT"/>
                <a:cs typeface="Arial MT"/>
              </a:rPr>
              <a:t> </a:t>
            </a:r>
            <a:r>
              <a:rPr sz="1100" spc="-80" dirty="0">
                <a:latin typeface="Arial MT"/>
                <a:cs typeface="Arial MT"/>
              </a:rPr>
              <a:t>you</a:t>
            </a:r>
            <a:r>
              <a:rPr sz="1100" spc="-5" dirty="0">
                <a:latin typeface="Arial MT"/>
                <a:cs typeface="Arial MT"/>
              </a:rPr>
              <a:t> </a:t>
            </a:r>
            <a:r>
              <a:rPr sz="1100" spc="-20" dirty="0">
                <a:latin typeface="Arial MT"/>
                <a:cs typeface="Arial MT"/>
              </a:rPr>
              <a:t>cope.</a:t>
            </a:r>
            <a:endParaRPr sz="1100">
              <a:latin typeface="Arial MT"/>
              <a:cs typeface="Arial MT"/>
            </a:endParaRPr>
          </a:p>
          <a:p>
            <a:pPr>
              <a:lnSpc>
                <a:spcPct val="100000"/>
              </a:lnSpc>
              <a:spcBef>
                <a:spcPts val="290"/>
              </a:spcBef>
            </a:pPr>
            <a:endParaRPr sz="1100">
              <a:latin typeface="Arial MT"/>
              <a:cs typeface="Arial MT"/>
            </a:endParaRPr>
          </a:p>
          <a:p>
            <a:pPr marL="12700" marR="339090">
              <a:lnSpc>
                <a:spcPct val="118200"/>
              </a:lnSpc>
              <a:spcBef>
                <a:spcPts val="5"/>
              </a:spcBef>
            </a:pPr>
            <a:r>
              <a:rPr sz="1100" dirty="0">
                <a:latin typeface="Arial MT"/>
                <a:cs typeface="Arial MT"/>
              </a:rPr>
              <a:t>I</a:t>
            </a:r>
            <a:r>
              <a:rPr sz="1100" spc="-5" dirty="0">
                <a:latin typeface="Arial MT"/>
                <a:cs typeface="Arial MT"/>
              </a:rPr>
              <a:t> </a:t>
            </a:r>
            <a:r>
              <a:rPr sz="1100" spc="-45" dirty="0">
                <a:latin typeface="Arial MT"/>
                <a:cs typeface="Arial MT"/>
              </a:rPr>
              <a:t>don't</a:t>
            </a:r>
            <a:r>
              <a:rPr sz="1100" dirty="0">
                <a:latin typeface="Arial MT"/>
                <a:cs typeface="Arial MT"/>
              </a:rPr>
              <a:t> </a:t>
            </a:r>
            <a:r>
              <a:rPr sz="1100" spc="-100" dirty="0">
                <a:latin typeface="Arial MT"/>
                <a:cs typeface="Arial MT"/>
              </a:rPr>
              <a:t>know</a:t>
            </a:r>
            <a:r>
              <a:rPr sz="1100" dirty="0">
                <a:latin typeface="Arial MT"/>
                <a:cs typeface="Arial MT"/>
              </a:rPr>
              <a:t> </a:t>
            </a:r>
            <a:r>
              <a:rPr sz="1100" spc="-110" dirty="0">
                <a:latin typeface="Arial MT"/>
                <a:cs typeface="Arial MT"/>
              </a:rPr>
              <a:t>how</a:t>
            </a:r>
            <a:r>
              <a:rPr sz="1100" spc="-5" dirty="0">
                <a:latin typeface="Arial MT"/>
                <a:cs typeface="Arial MT"/>
              </a:rPr>
              <a:t> </a:t>
            </a:r>
            <a:r>
              <a:rPr sz="1100" spc="-85" dirty="0">
                <a:latin typeface="Arial MT"/>
                <a:cs typeface="Arial MT"/>
              </a:rPr>
              <a:t>I'm</a:t>
            </a:r>
            <a:r>
              <a:rPr sz="1100" dirty="0">
                <a:latin typeface="Arial MT"/>
                <a:cs typeface="Arial MT"/>
              </a:rPr>
              <a:t> </a:t>
            </a:r>
            <a:r>
              <a:rPr sz="1100" spc="-40" dirty="0">
                <a:latin typeface="Arial MT"/>
                <a:cs typeface="Arial MT"/>
              </a:rPr>
              <a:t>feeling. </a:t>
            </a:r>
            <a:r>
              <a:rPr sz="1100" dirty="0">
                <a:latin typeface="Arial MT"/>
                <a:cs typeface="Arial MT"/>
              </a:rPr>
              <a:t>I</a:t>
            </a:r>
            <a:r>
              <a:rPr sz="1100" spc="-75" dirty="0">
                <a:latin typeface="Arial MT"/>
                <a:cs typeface="Arial MT"/>
              </a:rPr>
              <a:t> </a:t>
            </a:r>
            <a:r>
              <a:rPr sz="1100" spc="-80" dirty="0">
                <a:latin typeface="Arial MT"/>
                <a:cs typeface="Arial MT"/>
              </a:rPr>
              <a:t>think</a:t>
            </a:r>
            <a:r>
              <a:rPr sz="1100" spc="-5" dirty="0">
                <a:latin typeface="Arial MT"/>
                <a:cs typeface="Arial MT"/>
              </a:rPr>
              <a:t> </a:t>
            </a:r>
            <a:r>
              <a:rPr sz="1100" dirty="0">
                <a:latin typeface="Arial MT"/>
                <a:cs typeface="Arial MT"/>
              </a:rPr>
              <a:t>I</a:t>
            </a:r>
            <a:r>
              <a:rPr sz="1100" spc="-45" dirty="0">
                <a:latin typeface="Arial MT"/>
                <a:cs typeface="Arial MT"/>
              </a:rPr>
              <a:t> </a:t>
            </a:r>
            <a:r>
              <a:rPr sz="1100" spc="-65" dirty="0">
                <a:latin typeface="Arial MT"/>
                <a:cs typeface="Arial MT"/>
              </a:rPr>
              <a:t>want</a:t>
            </a:r>
            <a:r>
              <a:rPr sz="1100" spc="-10" dirty="0">
                <a:latin typeface="Arial MT"/>
                <a:cs typeface="Arial MT"/>
              </a:rPr>
              <a:t> to</a:t>
            </a:r>
            <a:r>
              <a:rPr sz="1100" spc="-35" dirty="0">
                <a:latin typeface="Arial MT"/>
                <a:cs typeface="Arial MT"/>
              </a:rPr>
              <a:t> </a:t>
            </a:r>
            <a:r>
              <a:rPr sz="1100" spc="-20" dirty="0">
                <a:latin typeface="Arial MT"/>
                <a:cs typeface="Arial MT"/>
              </a:rPr>
              <a:t>cry.</a:t>
            </a:r>
            <a:endParaRPr sz="1100">
              <a:latin typeface="Arial MT"/>
              <a:cs typeface="Arial MT"/>
            </a:endParaRPr>
          </a:p>
          <a:p>
            <a:pPr marL="12700" marR="554355">
              <a:lnSpc>
                <a:spcPct val="118200"/>
              </a:lnSpc>
            </a:pPr>
            <a:r>
              <a:rPr sz="1100" dirty="0">
                <a:latin typeface="Arial MT"/>
                <a:cs typeface="Arial MT"/>
              </a:rPr>
              <a:t>I</a:t>
            </a:r>
            <a:r>
              <a:rPr sz="1100" spc="-30" dirty="0">
                <a:latin typeface="Arial MT"/>
                <a:cs typeface="Arial MT"/>
              </a:rPr>
              <a:t> </a:t>
            </a:r>
            <a:r>
              <a:rPr sz="1100" spc="-45" dirty="0">
                <a:latin typeface="Arial MT"/>
                <a:cs typeface="Arial MT"/>
              </a:rPr>
              <a:t>don't</a:t>
            </a:r>
            <a:r>
              <a:rPr sz="1100" spc="-15" dirty="0">
                <a:latin typeface="Arial MT"/>
                <a:cs typeface="Arial MT"/>
              </a:rPr>
              <a:t> </a:t>
            </a:r>
            <a:r>
              <a:rPr sz="1100" dirty="0">
                <a:latin typeface="Arial MT"/>
                <a:cs typeface="Arial MT"/>
              </a:rPr>
              <a:t>-</a:t>
            </a:r>
            <a:r>
              <a:rPr sz="1100" spc="-20" dirty="0">
                <a:latin typeface="Arial MT"/>
                <a:cs typeface="Arial MT"/>
              </a:rPr>
              <a:t> </a:t>
            </a:r>
            <a:r>
              <a:rPr sz="1100" dirty="0">
                <a:latin typeface="Arial MT"/>
                <a:cs typeface="Arial MT"/>
              </a:rPr>
              <a:t>I</a:t>
            </a:r>
            <a:r>
              <a:rPr sz="1100" spc="-15" dirty="0">
                <a:latin typeface="Arial MT"/>
                <a:cs typeface="Arial MT"/>
              </a:rPr>
              <a:t> </a:t>
            </a:r>
            <a:r>
              <a:rPr sz="1100" spc="-100" dirty="0">
                <a:latin typeface="Arial MT"/>
                <a:cs typeface="Arial MT"/>
              </a:rPr>
              <a:t>make</a:t>
            </a:r>
            <a:r>
              <a:rPr sz="1100" spc="-5" dirty="0">
                <a:latin typeface="Arial MT"/>
                <a:cs typeface="Arial MT"/>
              </a:rPr>
              <a:t> </a:t>
            </a:r>
            <a:r>
              <a:rPr sz="1100" dirty="0">
                <a:latin typeface="Arial MT"/>
                <a:cs typeface="Arial MT"/>
              </a:rPr>
              <a:t>a</a:t>
            </a:r>
            <a:r>
              <a:rPr sz="1100" spc="-15" dirty="0">
                <a:latin typeface="Arial MT"/>
                <a:cs typeface="Arial MT"/>
              </a:rPr>
              <a:t> </a:t>
            </a:r>
            <a:r>
              <a:rPr sz="1100" spc="-25" dirty="0">
                <a:latin typeface="Arial MT"/>
                <a:cs typeface="Arial MT"/>
              </a:rPr>
              <a:t>coffee </a:t>
            </a:r>
            <a:r>
              <a:rPr sz="1100" spc="-80" dirty="0">
                <a:latin typeface="Arial MT"/>
                <a:cs typeface="Arial MT"/>
              </a:rPr>
              <a:t>And</a:t>
            </a:r>
            <a:r>
              <a:rPr sz="1100" dirty="0">
                <a:latin typeface="Arial MT"/>
                <a:cs typeface="Arial MT"/>
              </a:rPr>
              <a:t> </a:t>
            </a:r>
            <a:r>
              <a:rPr sz="1100" spc="-60" dirty="0">
                <a:latin typeface="Arial MT"/>
                <a:cs typeface="Arial MT"/>
              </a:rPr>
              <a:t>stare</a:t>
            </a:r>
            <a:r>
              <a:rPr sz="1100" dirty="0">
                <a:latin typeface="Arial MT"/>
                <a:cs typeface="Arial MT"/>
              </a:rPr>
              <a:t> </a:t>
            </a:r>
            <a:r>
              <a:rPr sz="1100" spc="-65" dirty="0">
                <a:latin typeface="Arial MT"/>
                <a:cs typeface="Arial MT"/>
              </a:rPr>
              <a:t>out</a:t>
            </a:r>
            <a:r>
              <a:rPr sz="1100" spc="5" dirty="0">
                <a:latin typeface="Arial MT"/>
                <a:cs typeface="Arial MT"/>
              </a:rPr>
              <a:t> </a:t>
            </a:r>
            <a:r>
              <a:rPr sz="1100" dirty="0">
                <a:latin typeface="Arial MT"/>
                <a:cs typeface="Arial MT"/>
              </a:rPr>
              <a:t>at </a:t>
            </a:r>
            <a:r>
              <a:rPr sz="1100" spc="-65" dirty="0">
                <a:latin typeface="Arial MT"/>
                <a:cs typeface="Arial MT"/>
              </a:rPr>
              <a:t>the</a:t>
            </a:r>
            <a:r>
              <a:rPr sz="1100" spc="5" dirty="0">
                <a:latin typeface="Arial MT"/>
                <a:cs typeface="Arial MT"/>
              </a:rPr>
              <a:t> </a:t>
            </a:r>
            <a:r>
              <a:rPr sz="1100" spc="-90" dirty="0">
                <a:latin typeface="Arial MT"/>
                <a:cs typeface="Arial MT"/>
              </a:rPr>
              <a:t>sky.</a:t>
            </a:r>
            <a:endParaRPr sz="1100">
              <a:latin typeface="Arial MT"/>
              <a:cs typeface="Arial MT"/>
            </a:endParaRPr>
          </a:p>
          <a:p>
            <a:pPr>
              <a:lnSpc>
                <a:spcPct val="100000"/>
              </a:lnSpc>
              <a:spcBef>
                <a:spcPts val="290"/>
              </a:spcBef>
            </a:pPr>
            <a:endParaRPr sz="1100">
              <a:latin typeface="Arial MT"/>
              <a:cs typeface="Arial MT"/>
            </a:endParaRPr>
          </a:p>
          <a:p>
            <a:pPr marL="12700" marR="38100">
              <a:lnSpc>
                <a:spcPct val="118200"/>
              </a:lnSpc>
            </a:pPr>
            <a:r>
              <a:rPr sz="1100" spc="-145" dirty="0">
                <a:latin typeface="Arial MT"/>
                <a:cs typeface="Arial MT"/>
              </a:rPr>
              <a:t>You</a:t>
            </a:r>
            <a:r>
              <a:rPr sz="1100" spc="-5" dirty="0">
                <a:latin typeface="Arial MT"/>
                <a:cs typeface="Arial MT"/>
              </a:rPr>
              <a:t> </a:t>
            </a:r>
            <a:r>
              <a:rPr sz="1100" spc="-100" dirty="0">
                <a:latin typeface="Arial MT"/>
                <a:cs typeface="Arial MT"/>
              </a:rPr>
              <a:t>know</a:t>
            </a:r>
            <a:r>
              <a:rPr sz="1100" spc="-5" dirty="0">
                <a:latin typeface="Arial MT"/>
                <a:cs typeface="Arial MT"/>
              </a:rPr>
              <a:t> </a:t>
            </a:r>
            <a:r>
              <a:rPr sz="1100" spc="-30" dirty="0">
                <a:latin typeface="Arial MT"/>
                <a:cs typeface="Arial MT"/>
              </a:rPr>
              <a:t>that</a:t>
            </a:r>
            <a:r>
              <a:rPr sz="1100" spc="-15" dirty="0">
                <a:latin typeface="Arial MT"/>
                <a:cs typeface="Arial MT"/>
              </a:rPr>
              <a:t> </a:t>
            </a:r>
            <a:r>
              <a:rPr sz="1100" spc="-30" dirty="0">
                <a:latin typeface="Arial MT"/>
                <a:cs typeface="Arial MT"/>
              </a:rPr>
              <a:t>deep</a:t>
            </a:r>
            <a:r>
              <a:rPr sz="1100" spc="-10" dirty="0">
                <a:latin typeface="Arial MT"/>
                <a:cs typeface="Arial MT"/>
              </a:rPr>
              <a:t> </a:t>
            </a:r>
            <a:r>
              <a:rPr sz="1100" spc="-80" dirty="0">
                <a:latin typeface="Arial MT"/>
                <a:cs typeface="Arial MT"/>
              </a:rPr>
              <a:t>down</a:t>
            </a:r>
            <a:r>
              <a:rPr sz="1100" spc="-5" dirty="0">
                <a:latin typeface="Arial MT"/>
                <a:cs typeface="Arial MT"/>
              </a:rPr>
              <a:t> </a:t>
            </a:r>
            <a:r>
              <a:rPr sz="1100" spc="-30" dirty="0">
                <a:latin typeface="Arial MT"/>
                <a:cs typeface="Arial MT"/>
              </a:rPr>
              <a:t>feeling </a:t>
            </a:r>
            <a:r>
              <a:rPr sz="1100" dirty="0">
                <a:latin typeface="Arial MT"/>
                <a:cs typeface="Arial MT"/>
              </a:rPr>
              <a:t>Of</a:t>
            </a:r>
            <a:r>
              <a:rPr sz="1100" spc="45" dirty="0">
                <a:latin typeface="Arial MT"/>
                <a:cs typeface="Arial MT"/>
              </a:rPr>
              <a:t> </a:t>
            </a:r>
            <a:r>
              <a:rPr sz="1100" spc="-60" dirty="0">
                <a:latin typeface="Arial MT"/>
                <a:cs typeface="Arial MT"/>
              </a:rPr>
              <a:t>joy,</a:t>
            </a:r>
            <a:r>
              <a:rPr sz="1100" spc="15" dirty="0">
                <a:latin typeface="Arial MT"/>
                <a:cs typeface="Arial MT"/>
              </a:rPr>
              <a:t> </a:t>
            </a:r>
            <a:r>
              <a:rPr sz="1100" dirty="0">
                <a:latin typeface="Arial MT"/>
                <a:cs typeface="Arial MT"/>
              </a:rPr>
              <a:t>of</a:t>
            </a:r>
            <a:r>
              <a:rPr sz="1100" spc="45" dirty="0">
                <a:latin typeface="Arial MT"/>
                <a:cs typeface="Arial MT"/>
              </a:rPr>
              <a:t> </a:t>
            </a:r>
            <a:r>
              <a:rPr sz="1100" spc="-114" dirty="0">
                <a:latin typeface="Arial MT"/>
                <a:cs typeface="Arial MT"/>
              </a:rPr>
              <a:t>loss,</a:t>
            </a:r>
            <a:r>
              <a:rPr sz="1100" spc="15" dirty="0">
                <a:latin typeface="Arial MT"/>
                <a:cs typeface="Arial MT"/>
              </a:rPr>
              <a:t> </a:t>
            </a:r>
            <a:r>
              <a:rPr sz="1100" dirty="0">
                <a:latin typeface="Arial MT"/>
                <a:cs typeface="Arial MT"/>
              </a:rPr>
              <a:t>of</a:t>
            </a:r>
            <a:r>
              <a:rPr sz="1100" spc="45" dirty="0">
                <a:latin typeface="Arial MT"/>
                <a:cs typeface="Arial MT"/>
              </a:rPr>
              <a:t> </a:t>
            </a:r>
            <a:r>
              <a:rPr sz="1100" spc="-10" dirty="0">
                <a:latin typeface="Arial MT"/>
                <a:cs typeface="Arial MT"/>
              </a:rPr>
              <a:t>pain,</a:t>
            </a:r>
            <a:endParaRPr sz="1100">
              <a:latin typeface="Arial MT"/>
              <a:cs typeface="Arial MT"/>
            </a:endParaRPr>
          </a:p>
          <a:p>
            <a:pPr marL="12700" marR="5080">
              <a:lnSpc>
                <a:spcPct val="118200"/>
              </a:lnSpc>
            </a:pPr>
            <a:r>
              <a:rPr sz="1100" spc="-140" dirty="0">
                <a:latin typeface="Arial MT"/>
                <a:cs typeface="Arial MT"/>
              </a:rPr>
              <a:t>The</a:t>
            </a:r>
            <a:r>
              <a:rPr sz="1100" spc="5" dirty="0">
                <a:latin typeface="Arial MT"/>
                <a:cs typeface="Arial MT"/>
              </a:rPr>
              <a:t> </a:t>
            </a:r>
            <a:r>
              <a:rPr sz="1100" spc="-75" dirty="0">
                <a:latin typeface="Arial MT"/>
                <a:cs typeface="Arial MT"/>
              </a:rPr>
              <a:t>love,</a:t>
            </a:r>
            <a:r>
              <a:rPr sz="1100" spc="10" dirty="0">
                <a:latin typeface="Arial MT"/>
                <a:cs typeface="Arial MT"/>
              </a:rPr>
              <a:t> </a:t>
            </a:r>
            <a:r>
              <a:rPr sz="1100" spc="-65" dirty="0">
                <a:latin typeface="Arial MT"/>
                <a:cs typeface="Arial MT"/>
              </a:rPr>
              <a:t>the</a:t>
            </a:r>
            <a:r>
              <a:rPr sz="1100" spc="5" dirty="0">
                <a:latin typeface="Arial MT"/>
                <a:cs typeface="Arial MT"/>
              </a:rPr>
              <a:t> </a:t>
            </a:r>
            <a:r>
              <a:rPr sz="1100" spc="-120" dirty="0">
                <a:latin typeface="Arial MT"/>
                <a:cs typeface="Arial MT"/>
              </a:rPr>
              <a:t>sadness</a:t>
            </a:r>
            <a:r>
              <a:rPr sz="1100" spc="10" dirty="0">
                <a:latin typeface="Arial MT"/>
                <a:cs typeface="Arial MT"/>
              </a:rPr>
              <a:t> </a:t>
            </a:r>
            <a:r>
              <a:rPr sz="1100" spc="-45" dirty="0">
                <a:latin typeface="Arial MT"/>
                <a:cs typeface="Arial MT"/>
              </a:rPr>
              <a:t>and</a:t>
            </a:r>
            <a:r>
              <a:rPr sz="1100" spc="10" dirty="0">
                <a:latin typeface="Arial MT"/>
                <a:cs typeface="Arial MT"/>
              </a:rPr>
              <a:t> </a:t>
            </a:r>
            <a:r>
              <a:rPr sz="1100" spc="-65" dirty="0">
                <a:latin typeface="Arial MT"/>
                <a:cs typeface="Arial MT"/>
              </a:rPr>
              <a:t>the</a:t>
            </a:r>
            <a:r>
              <a:rPr sz="1100" spc="5" dirty="0">
                <a:latin typeface="Arial MT"/>
                <a:cs typeface="Arial MT"/>
              </a:rPr>
              <a:t> </a:t>
            </a:r>
            <a:r>
              <a:rPr sz="1100" spc="-50" dirty="0">
                <a:latin typeface="Arial MT"/>
                <a:cs typeface="Arial MT"/>
              </a:rPr>
              <a:t>hurt. </a:t>
            </a:r>
            <a:r>
              <a:rPr sz="1100" spc="-80" dirty="0">
                <a:latin typeface="Arial MT"/>
                <a:cs typeface="Arial MT"/>
              </a:rPr>
              <a:t>You'll</a:t>
            </a:r>
            <a:r>
              <a:rPr sz="1100" spc="-5" dirty="0">
                <a:latin typeface="Arial MT"/>
                <a:cs typeface="Arial MT"/>
              </a:rPr>
              <a:t> </a:t>
            </a:r>
            <a:r>
              <a:rPr sz="1100" spc="-10" dirty="0">
                <a:latin typeface="Arial MT"/>
                <a:cs typeface="Arial MT"/>
              </a:rPr>
              <a:t>be</a:t>
            </a:r>
            <a:r>
              <a:rPr sz="1100" spc="-25" dirty="0">
                <a:latin typeface="Arial MT"/>
                <a:cs typeface="Arial MT"/>
              </a:rPr>
              <a:t> </a:t>
            </a:r>
            <a:r>
              <a:rPr sz="1100" spc="-40" dirty="0">
                <a:latin typeface="Arial MT"/>
                <a:cs typeface="Arial MT"/>
              </a:rPr>
              <a:t>okay</a:t>
            </a:r>
            <a:r>
              <a:rPr sz="1100" spc="-10" dirty="0">
                <a:latin typeface="Arial MT"/>
                <a:cs typeface="Arial MT"/>
              </a:rPr>
              <a:t> again.</a:t>
            </a:r>
            <a:endParaRPr sz="1100">
              <a:latin typeface="Arial MT"/>
              <a:cs typeface="Arial MT"/>
            </a:endParaRPr>
          </a:p>
          <a:p>
            <a:pPr>
              <a:lnSpc>
                <a:spcPct val="100000"/>
              </a:lnSpc>
              <a:spcBef>
                <a:spcPts val="295"/>
              </a:spcBef>
            </a:pPr>
            <a:endParaRPr sz="1100">
              <a:latin typeface="Arial MT"/>
              <a:cs typeface="Arial MT"/>
            </a:endParaRPr>
          </a:p>
          <a:p>
            <a:pPr marL="12700" marR="132715">
              <a:lnSpc>
                <a:spcPct val="118200"/>
              </a:lnSpc>
            </a:pPr>
            <a:r>
              <a:rPr sz="1100" spc="-70" dirty="0">
                <a:latin typeface="Arial MT"/>
                <a:cs typeface="Arial MT"/>
              </a:rPr>
              <a:t>One</a:t>
            </a:r>
            <a:r>
              <a:rPr sz="1100" spc="-5" dirty="0">
                <a:latin typeface="Arial MT"/>
                <a:cs typeface="Arial MT"/>
              </a:rPr>
              <a:t> </a:t>
            </a:r>
            <a:r>
              <a:rPr sz="1100" dirty="0">
                <a:latin typeface="Arial MT"/>
                <a:cs typeface="Arial MT"/>
              </a:rPr>
              <a:t>day</a:t>
            </a:r>
            <a:r>
              <a:rPr sz="1100" spc="-70" dirty="0">
                <a:latin typeface="Arial MT"/>
                <a:cs typeface="Arial MT"/>
              </a:rPr>
              <a:t> </a:t>
            </a:r>
            <a:r>
              <a:rPr sz="1100" spc="-30" dirty="0">
                <a:latin typeface="Arial MT"/>
                <a:cs typeface="Arial MT"/>
              </a:rPr>
              <a:t>we'll</a:t>
            </a:r>
            <a:r>
              <a:rPr sz="1100" spc="-35" dirty="0">
                <a:latin typeface="Arial MT"/>
                <a:cs typeface="Arial MT"/>
              </a:rPr>
              <a:t> </a:t>
            </a:r>
            <a:r>
              <a:rPr sz="1100" spc="-20" dirty="0">
                <a:latin typeface="Arial MT"/>
                <a:cs typeface="Arial MT"/>
              </a:rPr>
              <a:t>get</a:t>
            </a:r>
            <a:r>
              <a:rPr sz="1100" spc="-35" dirty="0">
                <a:latin typeface="Arial MT"/>
                <a:cs typeface="Arial MT"/>
              </a:rPr>
              <a:t> </a:t>
            </a:r>
            <a:r>
              <a:rPr sz="1100" spc="-30" dirty="0">
                <a:latin typeface="Arial MT"/>
                <a:cs typeface="Arial MT"/>
              </a:rPr>
              <a:t>that</a:t>
            </a:r>
            <a:r>
              <a:rPr sz="1100" spc="-35" dirty="0">
                <a:latin typeface="Arial MT"/>
                <a:cs typeface="Arial MT"/>
              </a:rPr>
              <a:t> </a:t>
            </a:r>
            <a:r>
              <a:rPr sz="1100" spc="-30" dirty="0">
                <a:latin typeface="Arial MT"/>
                <a:cs typeface="Arial MT"/>
              </a:rPr>
              <a:t>feeling</a:t>
            </a:r>
            <a:r>
              <a:rPr sz="1100" spc="-35" dirty="0">
                <a:latin typeface="Arial MT"/>
                <a:cs typeface="Arial MT"/>
              </a:rPr>
              <a:t> </a:t>
            </a:r>
            <a:r>
              <a:rPr sz="1100" spc="-50" dirty="0">
                <a:latin typeface="Arial MT"/>
                <a:cs typeface="Arial MT"/>
              </a:rPr>
              <a:t>- </a:t>
            </a:r>
            <a:r>
              <a:rPr sz="1100" spc="-80" dirty="0">
                <a:latin typeface="Arial MT"/>
                <a:cs typeface="Arial MT"/>
              </a:rPr>
              <a:t>Was</a:t>
            </a:r>
            <a:r>
              <a:rPr sz="1100" spc="10" dirty="0">
                <a:latin typeface="Arial MT"/>
                <a:cs typeface="Arial MT"/>
              </a:rPr>
              <a:t> </a:t>
            </a:r>
            <a:r>
              <a:rPr sz="1100" dirty="0">
                <a:latin typeface="Arial MT"/>
                <a:cs typeface="Arial MT"/>
              </a:rPr>
              <a:t>all</a:t>
            </a:r>
            <a:r>
              <a:rPr sz="1100" spc="15" dirty="0">
                <a:latin typeface="Arial MT"/>
                <a:cs typeface="Arial MT"/>
              </a:rPr>
              <a:t> </a:t>
            </a:r>
            <a:r>
              <a:rPr sz="1100" spc="-95" dirty="0">
                <a:latin typeface="Arial MT"/>
                <a:cs typeface="Arial MT"/>
              </a:rPr>
              <a:t>this</a:t>
            </a:r>
            <a:r>
              <a:rPr sz="1100" spc="15" dirty="0">
                <a:latin typeface="Arial MT"/>
                <a:cs typeface="Arial MT"/>
              </a:rPr>
              <a:t> </a:t>
            </a:r>
            <a:r>
              <a:rPr sz="1100" spc="-100" dirty="0">
                <a:latin typeface="Arial MT"/>
                <a:cs typeface="Arial MT"/>
              </a:rPr>
              <a:t>even</a:t>
            </a:r>
            <a:r>
              <a:rPr sz="1100" spc="10" dirty="0">
                <a:latin typeface="Arial MT"/>
                <a:cs typeface="Arial MT"/>
              </a:rPr>
              <a:t> </a:t>
            </a:r>
            <a:r>
              <a:rPr sz="1100" spc="-20" dirty="0">
                <a:latin typeface="Arial MT"/>
                <a:cs typeface="Arial MT"/>
              </a:rPr>
              <a:t>real?</a:t>
            </a:r>
            <a:endParaRPr sz="1100">
              <a:latin typeface="Arial MT"/>
              <a:cs typeface="Arial MT"/>
            </a:endParaRPr>
          </a:p>
          <a:p>
            <a:pPr marL="12700" marR="631190">
              <a:lnSpc>
                <a:spcPct val="118200"/>
              </a:lnSpc>
            </a:pPr>
            <a:r>
              <a:rPr sz="1100" spc="-60" dirty="0">
                <a:latin typeface="Arial MT"/>
                <a:cs typeface="Arial MT"/>
              </a:rPr>
              <a:t>Hold</a:t>
            </a:r>
            <a:r>
              <a:rPr sz="1100" spc="-15" dirty="0">
                <a:latin typeface="Arial MT"/>
                <a:cs typeface="Arial MT"/>
              </a:rPr>
              <a:t> </a:t>
            </a:r>
            <a:r>
              <a:rPr sz="1100" spc="-70" dirty="0">
                <a:latin typeface="Arial MT"/>
                <a:cs typeface="Arial MT"/>
              </a:rPr>
              <a:t>onto</a:t>
            </a:r>
            <a:r>
              <a:rPr sz="1100" spc="-5" dirty="0">
                <a:latin typeface="Arial MT"/>
                <a:cs typeface="Arial MT"/>
              </a:rPr>
              <a:t> </a:t>
            </a:r>
            <a:r>
              <a:rPr sz="1100" spc="-30" dirty="0">
                <a:latin typeface="Arial MT"/>
                <a:cs typeface="Arial MT"/>
              </a:rPr>
              <a:t>that</a:t>
            </a:r>
            <a:r>
              <a:rPr sz="1100" spc="-25" dirty="0">
                <a:latin typeface="Arial MT"/>
                <a:cs typeface="Arial MT"/>
              </a:rPr>
              <a:t> </a:t>
            </a:r>
            <a:r>
              <a:rPr sz="1100" spc="-10" dirty="0">
                <a:latin typeface="Arial MT"/>
                <a:cs typeface="Arial MT"/>
              </a:rPr>
              <a:t>feeling. </a:t>
            </a:r>
            <a:r>
              <a:rPr sz="1100" spc="-100" dirty="0">
                <a:latin typeface="Arial MT"/>
                <a:cs typeface="Arial MT"/>
              </a:rPr>
              <a:t>In</a:t>
            </a:r>
            <a:r>
              <a:rPr sz="1100" spc="-5" dirty="0">
                <a:latin typeface="Arial MT"/>
                <a:cs typeface="Arial MT"/>
              </a:rPr>
              <a:t> </a:t>
            </a:r>
            <a:r>
              <a:rPr sz="1100" spc="-65" dirty="0">
                <a:latin typeface="Arial MT"/>
                <a:cs typeface="Arial MT"/>
              </a:rPr>
              <a:t>time</a:t>
            </a:r>
            <a:r>
              <a:rPr sz="1100" spc="-10" dirty="0">
                <a:latin typeface="Arial MT"/>
                <a:cs typeface="Arial MT"/>
              </a:rPr>
              <a:t> </a:t>
            </a:r>
            <a:r>
              <a:rPr sz="1100" spc="-85" dirty="0">
                <a:latin typeface="Arial MT"/>
                <a:cs typeface="Arial MT"/>
              </a:rPr>
              <a:t>we</a:t>
            </a:r>
            <a:r>
              <a:rPr sz="1100" spc="-5" dirty="0">
                <a:latin typeface="Arial MT"/>
                <a:cs typeface="Arial MT"/>
              </a:rPr>
              <a:t> </a:t>
            </a:r>
            <a:r>
              <a:rPr sz="1100" spc="-20" dirty="0">
                <a:latin typeface="Arial MT"/>
                <a:cs typeface="Arial MT"/>
              </a:rPr>
              <a:t>will</a:t>
            </a:r>
            <a:r>
              <a:rPr sz="1100" spc="-40" dirty="0">
                <a:latin typeface="Arial MT"/>
                <a:cs typeface="Arial MT"/>
              </a:rPr>
              <a:t> </a:t>
            </a:r>
            <a:r>
              <a:rPr sz="1100" dirty="0">
                <a:latin typeface="Arial MT"/>
                <a:cs typeface="Arial MT"/>
              </a:rPr>
              <a:t>all</a:t>
            </a:r>
            <a:r>
              <a:rPr sz="1100" spc="-10" dirty="0">
                <a:latin typeface="Arial MT"/>
                <a:cs typeface="Arial MT"/>
              </a:rPr>
              <a:t> </a:t>
            </a:r>
            <a:r>
              <a:rPr sz="1100" spc="-50" dirty="0">
                <a:latin typeface="Arial MT"/>
                <a:cs typeface="Arial MT"/>
              </a:rPr>
              <a:t>heal.</a:t>
            </a:r>
            <a:endParaRPr sz="1100">
              <a:latin typeface="Arial MT"/>
              <a:cs typeface="Arial MT"/>
            </a:endParaRPr>
          </a:p>
        </p:txBody>
      </p:sp>
      <p:sp>
        <p:nvSpPr>
          <p:cNvPr id="27" name="object 27"/>
          <p:cNvSpPr/>
          <p:nvPr/>
        </p:nvSpPr>
        <p:spPr>
          <a:xfrm>
            <a:off x="273050" y="9275637"/>
            <a:ext cx="3427694" cy="1075256"/>
          </a:xfrm>
          <a:custGeom>
            <a:avLst/>
            <a:gdLst/>
            <a:ahLst/>
            <a:cxnLst/>
            <a:rect l="l" t="t" r="r" b="b"/>
            <a:pathLst>
              <a:path w="2342515" h="1003934">
                <a:moveTo>
                  <a:pt x="178399" y="0"/>
                </a:moveTo>
                <a:lnTo>
                  <a:pt x="2163924" y="1"/>
                </a:lnTo>
                <a:lnTo>
                  <a:pt x="2228054" y="1094"/>
                </a:lnTo>
                <a:lnTo>
                  <a:pt x="2268626" y="8744"/>
                </a:lnTo>
                <a:lnTo>
                  <a:pt x="2308303" y="34021"/>
                </a:lnTo>
                <a:lnTo>
                  <a:pt x="2333580" y="73698"/>
                </a:lnTo>
                <a:lnTo>
                  <a:pt x="2341230" y="114270"/>
                </a:lnTo>
                <a:lnTo>
                  <a:pt x="2342323" y="178400"/>
                </a:lnTo>
                <a:lnTo>
                  <a:pt x="2342322" y="824988"/>
                </a:lnTo>
                <a:lnTo>
                  <a:pt x="2341229" y="889117"/>
                </a:lnTo>
                <a:lnTo>
                  <a:pt x="2333579" y="929688"/>
                </a:lnTo>
                <a:lnTo>
                  <a:pt x="2308302" y="969366"/>
                </a:lnTo>
                <a:lnTo>
                  <a:pt x="2268624" y="994643"/>
                </a:lnTo>
                <a:lnTo>
                  <a:pt x="2228053" y="1002293"/>
                </a:lnTo>
                <a:lnTo>
                  <a:pt x="2163924" y="1003386"/>
                </a:lnTo>
                <a:lnTo>
                  <a:pt x="178398" y="1003384"/>
                </a:lnTo>
                <a:lnTo>
                  <a:pt x="114268" y="1002291"/>
                </a:lnTo>
                <a:lnTo>
                  <a:pt x="73696" y="994641"/>
                </a:lnTo>
                <a:lnTo>
                  <a:pt x="34019" y="969364"/>
                </a:lnTo>
                <a:lnTo>
                  <a:pt x="8742" y="929687"/>
                </a:lnTo>
                <a:lnTo>
                  <a:pt x="1092" y="889115"/>
                </a:lnTo>
                <a:lnTo>
                  <a:pt x="0" y="824985"/>
                </a:lnTo>
                <a:lnTo>
                  <a:pt x="0" y="178398"/>
                </a:lnTo>
                <a:lnTo>
                  <a:pt x="1093" y="114268"/>
                </a:lnTo>
                <a:lnTo>
                  <a:pt x="8743" y="73696"/>
                </a:lnTo>
                <a:lnTo>
                  <a:pt x="34020" y="34019"/>
                </a:lnTo>
                <a:lnTo>
                  <a:pt x="73697" y="8742"/>
                </a:lnTo>
                <a:lnTo>
                  <a:pt x="114269" y="1092"/>
                </a:lnTo>
                <a:lnTo>
                  <a:pt x="178399" y="0"/>
                </a:lnTo>
                <a:close/>
              </a:path>
            </a:pathLst>
          </a:custGeom>
          <a:ln w="7157">
            <a:solidFill>
              <a:srgbClr val="FF7E79"/>
            </a:solidFill>
          </a:ln>
        </p:spPr>
        <p:txBody>
          <a:bodyPr wrap="square" lIns="0" tIns="0" rIns="0" bIns="0" rtlCol="0"/>
          <a:lstStyle/>
          <a:p>
            <a:endParaRPr/>
          </a:p>
        </p:txBody>
      </p:sp>
      <p:sp>
        <p:nvSpPr>
          <p:cNvPr id="28" name="object 28"/>
          <p:cNvSpPr txBox="1"/>
          <p:nvPr/>
        </p:nvSpPr>
        <p:spPr>
          <a:xfrm>
            <a:off x="355588" y="9293706"/>
            <a:ext cx="3268956" cy="1024704"/>
          </a:xfrm>
          <a:prstGeom prst="rect">
            <a:avLst/>
          </a:prstGeom>
        </p:spPr>
        <p:txBody>
          <a:bodyPr vert="horz" wrap="square" lIns="0" tIns="12700" rIns="0" bIns="0" rtlCol="0">
            <a:spAutoFit/>
          </a:bodyPr>
          <a:lstStyle/>
          <a:p>
            <a:pPr marL="17780" marR="19050" indent="6985" algn="l">
              <a:lnSpc>
                <a:spcPct val="114399"/>
              </a:lnSpc>
              <a:spcBef>
                <a:spcPts val="100"/>
              </a:spcBef>
            </a:pPr>
            <a:r>
              <a:rPr sz="800" dirty="0">
                <a:latin typeface="Arial MT"/>
                <a:cs typeface="Arial MT"/>
              </a:rPr>
              <a:t>Use</a:t>
            </a:r>
            <a:r>
              <a:rPr sz="800" spc="30" dirty="0">
                <a:latin typeface="Arial MT"/>
                <a:cs typeface="Arial MT"/>
              </a:rPr>
              <a:t> </a:t>
            </a:r>
            <a:r>
              <a:rPr sz="800" dirty="0">
                <a:latin typeface="Arial MT"/>
                <a:cs typeface="Arial MT"/>
              </a:rPr>
              <a:t>the</a:t>
            </a:r>
            <a:r>
              <a:rPr sz="800" spc="30" dirty="0">
                <a:latin typeface="Arial MT"/>
                <a:cs typeface="Arial MT"/>
              </a:rPr>
              <a:t> </a:t>
            </a:r>
            <a:r>
              <a:rPr sz="800" dirty="0">
                <a:latin typeface="Arial MT"/>
                <a:cs typeface="Arial MT"/>
              </a:rPr>
              <a:t>focus</a:t>
            </a:r>
            <a:r>
              <a:rPr sz="800" spc="30" dirty="0">
                <a:latin typeface="Arial MT"/>
                <a:cs typeface="Arial MT"/>
              </a:rPr>
              <a:t> </a:t>
            </a:r>
            <a:r>
              <a:rPr sz="800" dirty="0">
                <a:latin typeface="Arial MT"/>
                <a:cs typeface="Arial MT"/>
              </a:rPr>
              <a:t>of</a:t>
            </a:r>
            <a:r>
              <a:rPr sz="800" spc="30" dirty="0">
                <a:latin typeface="Arial MT"/>
                <a:cs typeface="Arial MT"/>
              </a:rPr>
              <a:t> </a:t>
            </a:r>
            <a:r>
              <a:rPr sz="800" dirty="0">
                <a:latin typeface="Arial MT"/>
                <a:cs typeface="Arial MT"/>
              </a:rPr>
              <a:t>the</a:t>
            </a:r>
            <a:r>
              <a:rPr sz="800" spc="35" dirty="0">
                <a:latin typeface="Arial MT"/>
                <a:cs typeface="Arial MT"/>
              </a:rPr>
              <a:t> </a:t>
            </a:r>
            <a:r>
              <a:rPr sz="800" dirty="0">
                <a:latin typeface="Arial MT"/>
                <a:cs typeface="Arial MT"/>
              </a:rPr>
              <a:t>annotations</a:t>
            </a:r>
            <a:r>
              <a:rPr sz="800" spc="30" dirty="0">
                <a:latin typeface="Arial MT"/>
                <a:cs typeface="Arial MT"/>
              </a:rPr>
              <a:t> </a:t>
            </a:r>
            <a:r>
              <a:rPr sz="800" dirty="0">
                <a:latin typeface="Arial MT"/>
                <a:cs typeface="Arial MT"/>
              </a:rPr>
              <a:t>for</a:t>
            </a:r>
            <a:r>
              <a:rPr sz="800" spc="30" dirty="0">
                <a:latin typeface="Arial MT"/>
                <a:cs typeface="Arial MT"/>
              </a:rPr>
              <a:t> </a:t>
            </a:r>
            <a:r>
              <a:rPr sz="800" dirty="0">
                <a:latin typeface="Arial MT"/>
                <a:cs typeface="Arial MT"/>
              </a:rPr>
              <a:t>the</a:t>
            </a:r>
            <a:r>
              <a:rPr sz="800" spc="30" dirty="0">
                <a:latin typeface="Arial MT"/>
                <a:cs typeface="Arial MT"/>
              </a:rPr>
              <a:t> </a:t>
            </a:r>
            <a:r>
              <a:rPr sz="800" spc="-10" dirty="0">
                <a:latin typeface="Arial MT"/>
                <a:cs typeface="Arial MT"/>
              </a:rPr>
              <a:t>previous </a:t>
            </a:r>
            <a:r>
              <a:rPr sz="800" dirty="0">
                <a:latin typeface="Arial MT"/>
                <a:cs typeface="Arial MT"/>
              </a:rPr>
              <a:t>two</a:t>
            </a:r>
            <a:r>
              <a:rPr sz="800" spc="20" dirty="0">
                <a:latin typeface="Arial MT"/>
                <a:cs typeface="Arial MT"/>
              </a:rPr>
              <a:t> </a:t>
            </a:r>
            <a:r>
              <a:rPr sz="800" dirty="0">
                <a:latin typeface="Arial MT"/>
                <a:cs typeface="Arial MT"/>
              </a:rPr>
              <a:t>poems</a:t>
            </a:r>
            <a:r>
              <a:rPr sz="800" spc="20" dirty="0">
                <a:latin typeface="Arial MT"/>
                <a:cs typeface="Arial MT"/>
              </a:rPr>
              <a:t> </a:t>
            </a:r>
            <a:r>
              <a:rPr sz="800" dirty="0">
                <a:latin typeface="Arial MT"/>
                <a:cs typeface="Arial MT"/>
              </a:rPr>
              <a:t>to</a:t>
            </a:r>
            <a:r>
              <a:rPr sz="800" spc="25" dirty="0">
                <a:latin typeface="Arial MT"/>
                <a:cs typeface="Arial MT"/>
              </a:rPr>
              <a:t> </a:t>
            </a:r>
            <a:r>
              <a:rPr sz="800" dirty="0">
                <a:latin typeface="Arial MT"/>
                <a:cs typeface="Arial MT"/>
              </a:rPr>
              <a:t>help</a:t>
            </a:r>
            <a:r>
              <a:rPr sz="800" spc="20" dirty="0">
                <a:latin typeface="Arial MT"/>
                <a:cs typeface="Arial MT"/>
              </a:rPr>
              <a:t> </a:t>
            </a:r>
            <a:r>
              <a:rPr sz="800" dirty="0">
                <a:latin typeface="Arial MT"/>
                <a:cs typeface="Arial MT"/>
              </a:rPr>
              <a:t>you</a:t>
            </a:r>
            <a:r>
              <a:rPr sz="800" spc="20" dirty="0">
                <a:latin typeface="Arial MT"/>
                <a:cs typeface="Arial MT"/>
              </a:rPr>
              <a:t> </a:t>
            </a:r>
            <a:r>
              <a:rPr sz="800" dirty="0">
                <a:latin typeface="Arial MT"/>
                <a:cs typeface="Arial MT"/>
              </a:rPr>
              <a:t>get</a:t>
            </a:r>
            <a:r>
              <a:rPr sz="800" spc="25" dirty="0">
                <a:latin typeface="Arial MT"/>
                <a:cs typeface="Arial MT"/>
              </a:rPr>
              <a:t> </a:t>
            </a:r>
            <a:r>
              <a:rPr sz="800" spc="-10" dirty="0">
                <a:latin typeface="Arial MT"/>
                <a:cs typeface="Arial MT"/>
              </a:rPr>
              <a:t>started.</a:t>
            </a:r>
            <a:endParaRPr lang="en-GB" sz="800" spc="-10" dirty="0">
              <a:latin typeface="Arial MT"/>
              <a:cs typeface="Arial MT"/>
            </a:endParaRPr>
          </a:p>
          <a:p>
            <a:pPr marL="17780" marR="19050" indent="6985" algn="l">
              <a:lnSpc>
                <a:spcPct val="114399"/>
              </a:lnSpc>
              <a:spcBef>
                <a:spcPts val="100"/>
              </a:spcBef>
            </a:pPr>
            <a:endParaRPr sz="800" dirty="0">
              <a:latin typeface="Arial MT"/>
              <a:cs typeface="Arial MT"/>
            </a:endParaRPr>
          </a:p>
          <a:p>
            <a:pPr marL="12700" marR="5080" indent="1905" algn="l">
              <a:lnSpc>
                <a:spcPts val="1100"/>
              </a:lnSpc>
              <a:spcBef>
                <a:spcPts val="55"/>
              </a:spcBef>
            </a:pPr>
            <a:r>
              <a:rPr sz="800" dirty="0">
                <a:latin typeface="Arial MT"/>
                <a:cs typeface="Arial MT"/>
              </a:rPr>
              <a:t>What</a:t>
            </a:r>
            <a:r>
              <a:rPr sz="800" spc="135" dirty="0">
                <a:latin typeface="Arial MT"/>
                <a:cs typeface="Arial MT"/>
              </a:rPr>
              <a:t> </a:t>
            </a:r>
            <a:r>
              <a:rPr sz="800" dirty="0">
                <a:latin typeface="Arial MT"/>
                <a:cs typeface="Arial MT"/>
              </a:rPr>
              <a:t>could</a:t>
            </a:r>
            <a:r>
              <a:rPr sz="800" spc="135" dirty="0">
                <a:latin typeface="Arial MT"/>
                <a:cs typeface="Arial MT"/>
              </a:rPr>
              <a:t> </a:t>
            </a:r>
            <a:r>
              <a:rPr sz="800" dirty="0">
                <a:latin typeface="Arial MT"/>
                <a:cs typeface="Arial MT"/>
              </a:rPr>
              <a:t>you</a:t>
            </a:r>
            <a:r>
              <a:rPr sz="800" spc="140" dirty="0">
                <a:latin typeface="Arial MT"/>
                <a:cs typeface="Arial MT"/>
              </a:rPr>
              <a:t> </a:t>
            </a:r>
            <a:r>
              <a:rPr sz="800" dirty="0">
                <a:latin typeface="Arial MT"/>
                <a:cs typeface="Arial MT"/>
              </a:rPr>
              <a:t>say</a:t>
            </a:r>
            <a:r>
              <a:rPr sz="800" spc="135" dirty="0">
                <a:latin typeface="Arial MT"/>
                <a:cs typeface="Arial MT"/>
              </a:rPr>
              <a:t> </a:t>
            </a:r>
            <a:r>
              <a:rPr sz="800" dirty="0">
                <a:latin typeface="Arial MT"/>
                <a:cs typeface="Arial MT"/>
              </a:rPr>
              <a:t>about</a:t>
            </a:r>
            <a:r>
              <a:rPr sz="800" spc="135" dirty="0">
                <a:latin typeface="Arial MT"/>
                <a:cs typeface="Arial MT"/>
              </a:rPr>
              <a:t> </a:t>
            </a:r>
            <a:r>
              <a:rPr sz="800" dirty="0">
                <a:latin typeface="Arial MT"/>
                <a:cs typeface="Arial MT"/>
              </a:rPr>
              <a:t>the</a:t>
            </a:r>
            <a:r>
              <a:rPr sz="800" spc="140" dirty="0">
                <a:latin typeface="Arial MT"/>
                <a:cs typeface="Arial MT"/>
              </a:rPr>
              <a:t> </a:t>
            </a:r>
            <a:r>
              <a:rPr sz="800" b="1" dirty="0">
                <a:latin typeface="Arial"/>
                <a:cs typeface="Arial"/>
              </a:rPr>
              <a:t>anaphora</a:t>
            </a:r>
            <a:r>
              <a:rPr sz="800" b="1" spc="135" dirty="0">
                <a:latin typeface="Arial"/>
                <a:cs typeface="Arial"/>
              </a:rPr>
              <a:t> </a:t>
            </a:r>
            <a:r>
              <a:rPr sz="800" dirty="0">
                <a:latin typeface="Arial MT"/>
                <a:cs typeface="Arial MT"/>
              </a:rPr>
              <a:t>of</a:t>
            </a:r>
            <a:r>
              <a:rPr sz="800" spc="135" dirty="0">
                <a:latin typeface="Arial MT"/>
                <a:cs typeface="Arial MT"/>
              </a:rPr>
              <a:t> </a:t>
            </a:r>
            <a:r>
              <a:rPr sz="800" spc="-25" dirty="0">
                <a:latin typeface="Arial MT"/>
                <a:cs typeface="Arial MT"/>
              </a:rPr>
              <a:t>the</a:t>
            </a:r>
            <a:r>
              <a:rPr sz="800" dirty="0">
                <a:latin typeface="Arial MT"/>
                <a:cs typeface="Arial MT"/>
              </a:rPr>
              <a:t> first</a:t>
            </a:r>
            <a:r>
              <a:rPr sz="800" spc="5" dirty="0">
                <a:latin typeface="Arial MT"/>
                <a:cs typeface="Arial MT"/>
              </a:rPr>
              <a:t> </a:t>
            </a:r>
            <a:r>
              <a:rPr sz="800" dirty="0">
                <a:latin typeface="Arial MT"/>
                <a:cs typeface="Arial MT"/>
              </a:rPr>
              <a:t>lines</a:t>
            </a:r>
            <a:r>
              <a:rPr sz="800" spc="5" dirty="0">
                <a:latin typeface="Arial MT"/>
                <a:cs typeface="Arial MT"/>
              </a:rPr>
              <a:t> </a:t>
            </a:r>
            <a:r>
              <a:rPr sz="800" dirty="0">
                <a:latin typeface="Arial MT"/>
                <a:cs typeface="Arial MT"/>
              </a:rPr>
              <a:t>of</a:t>
            </a:r>
            <a:r>
              <a:rPr sz="800" spc="5" dirty="0">
                <a:latin typeface="Arial MT"/>
                <a:cs typeface="Arial MT"/>
              </a:rPr>
              <a:t> </a:t>
            </a:r>
            <a:r>
              <a:rPr sz="800" dirty="0">
                <a:latin typeface="Arial MT"/>
                <a:cs typeface="Arial MT"/>
              </a:rPr>
              <a:t>the</a:t>
            </a:r>
            <a:r>
              <a:rPr sz="800" spc="10" dirty="0">
                <a:latin typeface="Arial MT"/>
                <a:cs typeface="Arial MT"/>
              </a:rPr>
              <a:t> </a:t>
            </a:r>
            <a:r>
              <a:rPr sz="800" spc="-10" dirty="0">
                <a:latin typeface="Arial MT"/>
                <a:cs typeface="Arial MT"/>
              </a:rPr>
              <a:t>stanzas?</a:t>
            </a:r>
            <a:endParaRPr lang="en-GB" sz="800" spc="-10" dirty="0">
              <a:latin typeface="Arial MT"/>
              <a:cs typeface="Arial MT"/>
            </a:endParaRPr>
          </a:p>
          <a:p>
            <a:pPr marL="12700" marR="5080" indent="1905" algn="l">
              <a:lnSpc>
                <a:spcPts val="1100"/>
              </a:lnSpc>
              <a:spcBef>
                <a:spcPts val="55"/>
              </a:spcBef>
            </a:pPr>
            <a:endParaRPr sz="800" dirty="0">
              <a:latin typeface="Arial MT"/>
              <a:cs typeface="Arial MT"/>
            </a:endParaRPr>
          </a:p>
          <a:p>
            <a:pPr marL="15240" marR="9525" indent="-2540" algn="l">
              <a:lnSpc>
                <a:spcPts val="1100"/>
              </a:lnSpc>
            </a:pPr>
            <a:r>
              <a:rPr sz="800" dirty="0">
                <a:latin typeface="Arial MT"/>
                <a:cs typeface="Arial MT"/>
              </a:rPr>
              <a:t>How</a:t>
            </a:r>
            <a:r>
              <a:rPr sz="800" spc="380" dirty="0">
                <a:latin typeface="Arial MT"/>
                <a:cs typeface="Arial MT"/>
              </a:rPr>
              <a:t> </a:t>
            </a:r>
            <a:r>
              <a:rPr sz="800" dirty="0">
                <a:latin typeface="Arial MT"/>
                <a:cs typeface="Arial MT"/>
              </a:rPr>
              <a:t>might</a:t>
            </a:r>
            <a:r>
              <a:rPr sz="800" spc="380" dirty="0">
                <a:latin typeface="Arial MT"/>
                <a:cs typeface="Arial MT"/>
              </a:rPr>
              <a:t> </a:t>
            </a:r>
            <a:r>
              <a:rPr sz="800" dirty="0">
                <a:latin typeface="Arial MT"/>
                <a:cs typeface="Arial MT"/>
              </a:rPr>
              <a:t>the</a:t>
            </a:r>
            <a:r>
              <a:rPr sz="800" spc="380" dirty="0">
                <a:latin typeface="Arial MT"/>
                <a:cs typeface="Arial MT"/>
              </a:rPr>
              <a:t> </a:t>
            </a:r>
            <a:r>
              <a:rPr sz="800" dirty="0">
                <a:latin typeface="Arial MT"/>
                <a:cs typeface="Arial MT"/>
              </a:rPr>
              <a:t>two</a:t>
            </a:r>
            <a:r>
              <a:rPr sz="800" spc="380" dirty="0">
                <a:latin typeface="Arial MT"/>
                <a:cs typeface="Arial MT"/>
              </a:rPr>
              <a:t> </a:t>
            </a:r>
            <a:r>
              <a:rPr sz="800" dirty="0">
                <a:latin typeface="Arial MT"/>
                <a:cs typeface="Arial MT"/>
              </a:rPr>
              <a:t>halves</a:t>
            </a:r>
            <a:r>
              <a:rPr sz="800" spc="380" dirty="0">
                <a:latin typeface="Arial MT"/>
                <a:cs typeface="Arial MT"/>
              </a:rPr>
              <a:t> </a:t>
            </a:r>
            <a:r>
              <a:rPr sz="800" dirty="0">
                <a:latin typeface="Arial MT"/>
                <a:cs typeface="Arial MT"/>
              </a:rPr>
              <a:t>of</a:t>
            </a:r>
            <a:r>
              <a:rPr sz="800" spc="385" dirty="0">
                <a:latin typeface="Arial MT"/>
                <a:cs typeface="Arial MT"/>
              </a:rPr>
              <a:t> </a:t>
            </a:r>
            <a:r>
              <a:rPr sz="800" dirty="0">
                <a:latin typeface="Arial MT"/>
                <a:cs typeface="Arial MT"/>
              </a:rPr>
              <a:t>the</a:t>
            </a:r>
            <a:r>
              <a:rPr lang="en-GB" sz="800" spc="380" dirty="0">
                <a:latin typeface="Arial MT"/>
                <a:cs typeface="Arial MT"/>
              </a:rPr>
              <a:t> </a:t>
            </a:r>
            <a:r>
              <a:rPr sz="800" dirty="0">
                <a:latin typeface="Arial MT"/>
                <a:cs typeface="Arial MT"/>
              </a:rPr>
              <a:t>poem</a:t>
            </a:r>
            <a:r>
              <a:rPr sz="800" spc="380" dirty="0">
                <a:latin typeface="Arial MT"/>
                <a:cs typeface="Arial MT"/>
              </a:rPr>
              <a:t> </a:t>
            </a:r>
            <a:r>
              <a:rPr sz="800" spc="-25" dirty="0">
                <a:latin typeface="Arial MT"/>
                <a:cs typeface="Arial MT"/>
              </a:rPr>
              <a:t>be</a:t>
            </a:r>
            <a:r>
              <a:rPr sz="800" spc="-10" dirty="0">
                <a:latin typeface="Arial MT"/>
                <a:cs typeface="Arial MT"/>
              </a:rPr>
              <a:t> defined?</a:t>
            </a:r>
            <a:endParaRPr sz="800" dirty="0">
              <a:latin typeface="Arial MT"/>
              <a:cs typeface="Arial MT"/>
            </a:endParaRPr>
          </a:p>
        </p:txBody>
      </p:sp>
      <p:pic>
        <p:nvPicPr>
          <p:cNvPr id="29" name="Picture 28">
            <a:extLst>
              <a:ext uri="{FF2B5EF4-FFF2-40B4-BE49-F238E27FC236}">
                <a16:creationId xmlns:a16="http://schemas.microsoft.com/office/drawing/2014/main" id="{EF30D380-DEB3-827C-6B82-7AF2D0E803EE}"/>
              </a:ext>
            </a:extLst>
          </p:cNvPr>
          <p:cNvPicPr>
            <a:picLocks noChangeAspect="1"/>
          </p:cNvPicPr>
          <p:nvPr/>
        </p:nvPicPr>
        <p:blipFill>
          <a:blip r:embed="rId3">
            <a:duotone>
              <a:schemeClr val="accent4">
                <a:shade val="45000"/>
                <a:satMod val="135000"/>
              </a:schemeClr>
              <a:prstClr val="white"/>
            </a:duotone>
          </a:blip>
          <a:stretch>
            <a:fillRect/>
          </a:stretch>
        </p:blipFill>
        <p:spPr>
          <a:xfrm>
            <a:off x="0" y="10553372"/>
            <a:ext cx="7556500" cy="147352"/>
          </a:xfrm>
          <a:prstGeom prst="rect">
            <a:avLst/>
          </a:prstGeom>
        </p:spPr>
      </p:pic>
      <p:pic>
        <p:nvPicPr>
          <p:cNvPr id="30" name="object 30">
            <a:extLst>
              <a:ext uri="{FF2B5EF4-FFF2-40B4-BE49-F238E27FC236}">
                <a16:creationId xmlns:a16="http://schemas.microsoft.com/office/drawing/2014/main" id="{D51751D4-F105-9B4A-A96D-630BFB5E06CC}"/>
              </a:ext>
            </a:extLst>
          </p:cNvPr>
          <p:cNvPicPr/>
          <p:nvPr/>
        </p:nvPicPr>
        <p:blipFill>
          <a:blip r:embed="rId4" cstate="print"/>
          <a:stretch>
            <a:fillRect/>
          </a:stretch>
        </p:blipFill>
        <p:spPr>
          <a:xfrm>
            <a:off x="3993287" y="211257"/>
            <a:ext cx="3406580" cy="2544644"/>
          </a:xfrm>
          <a:prstGeom prst="rect">
            <a:avLst/>
          </a:prstGeom>
        </p:spPr>
      </p:pic>
      <p:sp>
        <p:nvSpPr>
          <p:cNvPr id="31" name="object 31">
            <a:extLst>
              <a:ext uri="{FF2B5EF4-FFF2-40B4-BE49-F238E27FC236}">
                <a16:creationId xmlns:a16="http://schemas.microsoft.com/office/drawing/2014/main" id="{FF3ECECC-AB26-5E65-06B8-FA4FA51CA047}"/>
              </a:ext>
            </a:extLst>
          </p:cNvPr>
          <p:cNvSpPr txBox="1"/>
          <p:nvPr/>
        </p:nvSpPr>
        <p:spPr>
          <a:xfrm>
            <a:off x="4097569" y="325745"/>
            <a:ext cx="3195955" cy="2344231"/>
          </a:xfrm>
          <a:prstGeom prst="rect">
            <a:avLst/>
          </a:prstGeom>
        </p:spPr>
        <p:txBody>
          <a:bodyPr vert="horz" wrap="square" lIns="0" tIns="12700" rIns="0" bIns="0" rtlCol="0">
            <a:spAutoFit/>
          </a:bodyPr>
          <a:lstStyle/>
          <a:p>
            <a:pPr marL="12700" algn="just">
              <a:spcBef>
                <a:spcPts val="100"/>
              </a:spcBef>
            </a:pPr>
            <a:r>
              <a:rPr lang="en-GB" sz="1200" dirty="0">
                <a:latin typeface="Arial MT"/>
                <a:cs typeface="Arial MT"/>
              </a:rPr>
              <a:t>As</a:t>
            </a:r>
            <a:r>
              <a:rPr lang="en-GB" sz="1200" spc="5" dirty="0">
                <a:latin typeface="Arial MT"/>
                <a:cs typeface="Arial MT"/>
              </a:rPr>
              <a:t> </a:t>
            </a:r>
            <a:r>
              <a:rPr lang="en-GB" sz="1200" dirty="0">
                <a:latin typeface="Arial MT"/>
                <a:cs typeface="Arial MT"/>
              </a:rPr>
              <a:t>before,</a:t>
            </a:r>
            <a:r>
              <a:rPr lang="en-GB" sz="1200" spc="5" dirty="0">
                <a:latin typeface="Arial MT"/>
                <a:cs typeface="Arial MT"/>
              </a:rPr>
              <a:t> </a:t>
            </a:r>
            <a:r>
              <a:rPr lang="en-GB" sz="1200" dirty="0">
                <a:latin typeface="Arial MT"/>
                <a:cs typeface="Arial MT"/>
              </a:rPr>
              <a:t>your</a:t>
            </a:r>
            <a:r>
              <a:rPr lang="en-GB" sz="1200" spc="10" dirty="0">
                <a:latin typeface="Arial MT"/>
                <a:cs typeface="Arial MT"/>
              </a:rPr>
              <a:t> </a:t>
            </a:r>
            <a:r>
              <a:rPr lang="en-GB" sz="1200" dirty="0">
                <a:latin typeface="Arial MT"/>
                <a:cs typeface="Arial MT"/>
              </a:rPr>
              <a:t>three</a:t>
            </a:r>
            <a:r>
              <a:rPr lang="en-GB" sz="1200" spc="5" dirty="0">
                <a:latin typeface="Arial MT"/>
                <a:cs typeface="Arial MT"/>
              </a:rPr>
              <a:t> </a:t>
            </a:r>
            <a:r>
              <a:rPr lang="en-GB" sz="1200" dirty="0">
                <a:latin typeface="Arial MT"/>
                <a:cs typeface="Arial MT"/>
              </a:rPr>
              <a:t>steps</a:t>
            </a:r>
            <a:r>
              <a:rPr lang="en-GB" sz="1200" spc="10" dirty="0">
                <a:latin typeface="Arial MT"/>
                <a:cs typeface="Arial MT"/>
              </a:rPr>
              <a:t> </a:t>
            </a:r>
            <a:r>
              <a:rPr lang="en-GB" sz="1200" dirty="0">
                <a:latin typeface="Arial MT"/>
                <a:cs typeface="Arial MT"/>
              </a:rPr>
              <a:t>with</a:t>
            </a:r>
            <a:r>
              <a:rPr lang="en-GB" sz="1200" spc="5" dirty="0">
                <a:latin typeface="Arial MT"/>
                <a:cs typeface="Arial MT"/>
              </a:rPr>
              <a:t> </a:t>
            </a:r>
            <a:r>
              <a:rPr lang="en-GB" sz="1200" i="1" dirty="0">
                <a:latin typeface="Arial"/>
                <a:cs typeface="Arial"/>
              </a:rPr>
              <a:t>Unseen</a:t>
            </a:r>
            <a:r>
              <a:rPr lang="en-GB" sz="1200" i="1" spc="10" dirty="0">
                <a:latin typeface="Arial"/>
                <a:cs typeface="Arial"/>
              </a:rPr>
              <a:t> </a:t>
            </a:r>
            <a:r>
              <a:rPr lang="en-GB" sz="1200" i="1" dirty="0">
                <a:latin typeface="Arial"/>
                <a:cs typeface="Arial"/>
              </a:rPr>
              <a:t>Poetry</a:t>
            </a:r>
            <a:r>
              <a:rPr lang="en-GB" sz="1200" i="1" spc="5" dirty="0">
                <a:latin typeface="Arial"/>
                <a:cs typeface="Arial"/>
              </a:rPr>
              <a:t> </a:t>
            </a:r>
            <a:r>
              <a:rPr lang="en-GB" sz="1200" spc="-20" dirty="0">
                <a:latin typeface="Arial MT"/>
                <a:cs typeface="Arial MT"/>
              </a:rPr>
              <a:t>are:</a:t>
            </a:r>
            <a:endParaRPr lang="en-GB" sz="1200" dirty="0">
              <a:latin typeface="Arial MT"/>
              <a:cs typeface="Arial MT"/>
            </a:endParaRPr>
          </a:p>
          <a:p>
            <a:pPr marL="423545" indent="-182245" algn="just">
              <a:spcBef>
                <a:spcPts val="640"/>
              </a:spcBef>
              <a:buAutoNum type="arabicPeriod"/>
              <a:tabLst>
                <a:tab pos="423545" algn="l"/>
              </a:tabLst>
            </a:pPr>
            <a:r>
              <a:rPr lang="en-GB" sz="1100" dirty="0">
                <a:latin typeface="Arial MT"/>
                <a:cs typeface="Arial MT"/>
              </a:rPr>
              <a:t>read</a:t>
            </a:r>
            <a:r>
              <a:rPr lang="en-GB" sz="1100" spc="10" dirty="0">
                <a:latin typeface="Arial MT"/>
                <a:cs typeface="Arial MT"/>
              </a:rPr>
              <a:t> </a:t>
            </a:r>
            <a:r>
              <a:rPr lang="en-GB" sz="1100" dirty="0">
                <a:latin typeface="Arial MT"/>
                <a:cs typeface="Arial MT"/>
              </a:rPr>
              <a:t>and</a:t>
            </a:r>
            <a:r>
              <a:rPr lang="en-GB" sz="1100" spc="10" dirty="0">
                <a:latin typeface="Arial MT"/>
                <a:cs typeface="Arial MT"/>
              </a:rPr>
              <a:t> </a:t>
            </a:r>
            <a:r>
              <a:rPr lang="en-GB" sz="1100" dirty="0">
                <a:latin typeface="Arial MT"/>
                <a:cs typeface="Arial MT"/>
              </a:rPr>
              <a:t>understand</a:t>
            </a:r>
            <a:r>
              <a:rPr lang="en-GB" sz="1100" spc="15" dirty="0">
                <a:latin typeface="Arial MT"/>
                <a:cs typeface="Arial MT"/>
              </a:rPr>
              <a:t> </a:t>
            </a:r>
            <a:r>
              <a:rPr lang="en-GB" sz="1100" dirty="0">
                <a:latin typeface="Arial MT"/>
                <a:cs typeface="Arial MT"/>
              </a:rPr>
              <a:t>the</a:t>
            </a:r>
            <a:r>
              <a:rPr lang="en-GB" sz="1100" spc="10" dirty="0">
                <a:latin typeface="Arial MT"/>
                <a:cs typeface="Arial MT"/>
              </a:rPr>
              <a:t> </a:t>
            </a:r>
            <a:r>
              <a:rPr lang="en-GB" sz="1100" spc="-10" dirty="0">
                <a:latin typeface="Arial MT"/>
                <a:cs typeface="Arial MT"/>
              </a:rPr>
              <a:t>question;</a:t>
            </a:r>
            <a:endParaRPr lang="en-GB" sz="1100" dirty="0">
              <a:latin typeface="Arial MT"/>
              <a:cs typeface="Arial MT"/>
            </a:endParaRPr>
          </a:p>
          <a:p>
            <a:pPr marL="424180" marR="5080" indent="-182880" algn="just">
              <a:spcBef>
                <a:spcPts val="500"/>
              </a:spcBef>
              <a:buAutoNum type="arabicPeriod"/>
              <a:tabLst>
                <a:tab pos="424180" algn="l"/>
              </a:tabLst>
            </a:pPr>
            <a:r>
              <a:rPr lang="en-GB" sz="1100" dirty="0">
                <a:latin typeface="Arial MT"/>
                <a:cs typeface="Arial MT"/>
              </a:rPr>
              <a:t>read</a:t>
            </a:r>
            <a:r>
              <a:rPr lang="en-GB" sz="1100" spc="180" dirty="0">
                <a:latin typeface="Arial MT"/>
                <a:cs typeface="Arial MT"/>
              </a:rPr>
              <a:t> </a:t>
            </a:r>
            <a:r>
              <a:rPr lang="en-GB" sz="1100" dirty="0">
                <a:latin typeface="Arial MT"/>
                <a:cs typeface="Arial MT"/>
              </a:rPr>
              <a:t>the</a:t>
            </a:r>
            <a:r>
              <a:rPr lang="en-GB" sz="1100" spc="180" dirty="0">
                <a:latin typeface="Arial MT"/>
                <a:cs typeface="Arial MT"/>
              </a:rPr>
              <a:t> </a:t>
            </a:r>
            <a:r>
              <a:rPr lang="en-GB" sz="1100" dirty="0">
                <a:latin typeface="Arial MT"/>
                <a:cs typeface="Arial MT"/>
              </a:rPr>
              <a:t>poem</a:t>
            </a:r>
            <a:r>
              <a:rPr lang="en-GB" sz="1100" spc="180" dirty="0">
                <a:latin typeface="Arial MT"/>
                <a:cs typeface="Arial MT"/>
              </a:rPr>
              <a:t> </a:t>
            </a:r>
            <a:r>
              <a:rPr lang="en-GB" sz="1100" dirty="0">
                <a:latin typeface="Arial MT"/>
                <a:cs typeface="Arial MT"/>
              </a:rPr>
              <a:t>with</a:t>
            </a:r>
            <a:r>
              <a:rPr lang="en-GB" sz="1100" spc="180" dirty="0">
                <a:latin typeface="Arial MT"/>
                <a:cs typeface="Arial MT"/>
              </a:rPr>
              <a:t> </a:t>
            </a:r>
            <a:r>
              <a:rPr lang="en-GB" sz="1100" dirty="0">
                <a:latin typeface="Arial MT"/>
                <a:cs typeface="Arial MT"/>
              </a:rPr>
              <a:t>the</a:t>
            </a:r>
            <a:r>
              <a:rPr lang="en-GB" sz="1100" spc="185" dirty="0">
                <a:latin typeface="Arial MT"/>
                <a:cs typeface="Arial MT"/>
              </a:rPr>
              <a:t> </a:t>
            </a:r>
            <a:r>
              <a:rPr lang="en-GB" sz="1100" dirty="0">
                <a:latin typeface="Arial MT"/>
                <a:cs typeface="Arial MT"/>
              </a:rPr>
              <a:t>question</a:t>
            </a:r>
            <a:r>
              <a:rPr lang="en-GB" sz="1100" spc="180" dirty="0">
                <a:latin typeface="Arial MT"/>
                <a:cs typeface="Arial MT"/>
              </a:rPr>
              <a:t> </a:t>
            </a:r>
            <a:r>
              <a:rPr lang="en-GB" sz="1100" dirty="0">
                <a:latin typeface="Arial MT"/>
                <a:cs typeface="Arial MT"/>
              </a:rPr>
              <a:t>focus</a:t>
            </a:r>
            <a:r>
              <a:rPr lang="en-GB" sz="1100" spc="180" dirty="0">
                <a:latin typeface="Arial MT"/>
                <a:cs typeface="Arial MT"/>
              </a:rPr>
              <a:t> </a:t>
            </a:r>
            <a:r>
              <a:rPr lang="en-GB" sz="1100" dirty="0">
                <a:latin typeface="Arial MT"/>
                <a:cs typeface="Arial MT"/>
              </a:rPr>
              <a:t>in</a:t>
            </a:r>
            <a:r>
              <a:rPr lang="en-GB" sz="1100" spc="180" dirty="0">
                <a:latin typeface="Arial MT"/>
                <a:cs typeface="Arial MT"/>
              </a:rPr>
              <a:t> </a:t>
            </a:r>
            <a:r>
              <a:rPr lang="en-GB" sz="1100" spc="-20" dirty="0">
                <a:latin typeface="Arial MT"/>
                <a:cs typeface="Arial MT"/>
              </a:rPr>
              <a:t>mind </a:t>
            </a:r>
            <a:r>
              <a:rPr lang="en-GB" sz="1100" dirty="0">
                <a:latin typeface="Arial MT"/>
                <a:cs typeface="Arial MT"/>
              </a:rPr>
              <a:t>and</a:t>
            </a:r>
            <a:r>
              <a:rPr lang="en-GB" sz="1100" spc="-5" dirty="0">
                <a:latin typeface="Arial MT"/>
                <a:cs typeface="Arial MT"/>
              </a:rPr>
              <a:t> </a:t>
            </a:r>
            <a:r>
              <a:rPr lang="en-GB" sz="1100" dirty="0">
                <a:latin typeface="Arial MT"/>
                <a:cs typeface="Arial MT"/>
              </a:rPr>
              <a:t>annotate</a:t>
            </a:r>
            <a:r>
              <a:rPr lang="en-GB" sz="1100" spc="-5" dirty="0">
                <a:latin typeface="Arial MT"/>
                <a:cs typeface="Arial MT"/>
              </a:rPr>
              <a:t> </a:t>
            </a:r>
            <a:r>
              <a:rPr lang="en-GB" sz="1100" b="1" dirty="0">
                <a:latin typeface="Arial"/>
                <a:cs typeface="Arial"/>
              </a:rPr>
              <a:t>as</a:t>
            </a:r>
            <a:r>
              <a:rPr lang="en-GB" sz="1100" b="1" spc="-5" dirty="0">
                <a:latin typeface="Arial"/>
                <a:cs typeface="Arial"/>
              </a:rPr>
              <a:t> </a:t>
            </a:r>
            <a:r>
              <a:rPr lang="en-GB" sz="1100" b="1" spc="-10" dirty="0">
                <a:latin typeface="Arial"/>
                <a:cs typeface="Arial"/>
              </a:rPr>
              <a:t>you</a:t>
            </a:r>
            <a:r>
              <a:rPr lang="en-GB" sz="1100" b="1" spc="-5" dirty="0">
                <a:latin typeface="Arial"/>
                <a:cs typeface="Arial"/>
              </a:rPr>
              <a:t> </a:t>
            </a:r>
            <a:r>
              <a:rPr lang="en-GB" sz="1100" b="1" spc="-25" dirty="0">
                <a:latin typeface="Arial"/>
                <a:cs typeface="Arial"/>
              </a:rPr>
              <a:t>go</a:t>
            </a:r>
            <a:r>
              <a:rPr lang="en-GB" sz="1100" spc="-25" dirty="0">
                <a:latin typeface="Arial MT"/>
                <a:cs typeface="Arial MT"/>
              </a:rPr>
              <a:t>;</a:t>
            </a:r>
            <a:endParaRPr lang="en-GB" sz="1100" dirty="0">
              <a:latin typeface="Arial MT"/>
              <a:cs typeface="Arial MT"/>
            </a:endParaRPr>
          </a:p>
          <a:p>
            <a:pPr marL="424180" marR="5080" indent="-182880" algn="just">
              <a:spcBef>
                <a:spcPts val="505"/>
              </a:spcBef>
              <a:buAutoNum type="arabicPeriod"/>
              <a:tabLst>
                <a:tab pos="424180" algn="l"/>
              </a:tabLst>
            </a:pPr>
            <a:r>
              <a:rPr lang="en-GB" sz="1100" dirty="0">
                <a:latin typeface="Arial MT"/>
                <a:cs typeface="Arial MT"/>
              </a:rPr>
              <a:t>narrow</a:t>
            </a:r>
            <a:r>
              <a:rPr lang="en-GB" sz="1100" spc="155" dirty="0">
                <a:latin typeface="Arial MT"/>
                <a:cs typeface="Arial MT"/>
              </a:rPr>
              <a:t>  </a:t>
            </a:r>
            <a:r>
              <a:rPr lang="en-GB" sz="1100" dirty="0">
                <a:latin typeface="Arial MT"/>
                <a:cs typeface="Arial MT"/>
              </a:rPr>
              <a:t>down</a:t>
            </a:r>
            <a:r>
              <a:rPr lang="en-GB" sz="1100" spc="160" dirty="0">
                <a:latin typeface="Arial MT"/>
                <a:cs typeface="Arial MT"/>
              </a:rPr>
              <a:t>  </a:t>
            </a:r>
            <a:r>
              <a:rPr lang="en-GB" sz="1100" dirty="0">
                <a:latin typeface="Arial MT"/>
                <a:cs typeface="Arial MT"/>
              </a:rPr>
              <a:t>your</a:t>
            </a:r>
            <a:r>
              <a:rPr lang="en-GB" sz="1100" spc="160" dirty="0">
                <a:latin typeface="Arial MT"/>
                <a:cs typeface="Arial MT"/>
              </a:rPr>
              <a:t>  </a:t>
            </a:r>
            <a:r>
              <a:rPr lang="en-GB" sz="1100" dirty="0">
                <a:latin typeface="Arial MT"/>
                <a:cs typeface="Arial MT"/>
              </a:rPr>
              <a:t>annotation</a:t>
            </a:r>
            <a:r>
              <a:rPr lang="en-GB" sz="1100" spc="160" dirty="0">
                <a:latin typeface="Arial MT"/>
                <a:cs typeface="Arial MT"/>
              </a:rPr>
              <a:t>  </a:t>
            </a:r>
            <a:r>
              <a:rPr lang="en-GB" sz="1100" dirty="0">
                <a:latin typeface="Arial MT"/>
                <a:cs typeface="Arial MT"/>
              </a:rPr>
              <a:t>to</a:t>
            </a:r>
            <a:r>
              <a:rPr lang="en-GB" sz="1100" spc="160" dirty="0">
                <a:latin typeface="Arial MT"/>
                <a:cs typeface="Arial MT"/>
              </a:rPr>
              <a:t>  </a:t>
            </a:r>
            <a:r>
              <a:rPr lang="en-GB" sz="1100" dirty="0">
                <a:latin typeface="Arial MT"/>
                <a:cs typeface="Arial MT"/>
              </a:rPr>
              <a:t>the</a:t>
            </a:r>
            <a:r>
              <a:rPr lang="en-GB" sz="1100" spc="160" dirty="0">
                <a:latin typeface="Arial MT"/>
                <a:cs typeface="Arial MT"/>
              </a:rPr>
              <a:t>  </a:t>
            </a:r>
            <a:r>
              <a:rPr lang="en-GB" sz="1100" spc="-20" dirty="0">
                <a:latin typeface="Arial MT"/>
                <a:cs typeface="Arial MT"/>
              </a:rPr>
              <a:t>most </a:t>
            </a:r>
            <a:r>
              <a:rPr lang="en-GB" sz="1100" dirty="0">
                <a:latin typeface="Arial MT"/>
                <a:cs typeface="Arial MT"/>
              </a:rPr>
              <a:t>relevant</a:t>
            </a:r>
            <a:r>
              <a:rPr lang="en-GB" sz="1100" spc="30" dirty="0">
                <a:latin typeface="Arial MT"/>
                <a:cs typeface="Arial MT"/>
              </a:rPr>
              <a:t> </a:t>
            </a:r>
            <a:r>
              <a:rPr lang="en-GB" sz="1100" dirty="0">
                <a:latin typeface="Arial MT"/>
                <a:cs typeface="Arial MT"/>
              </a:rPr>
              <a:t>parts</a:t>
            </a:r>
            <a:r>
              <a:rPr lang="en-GB" sz="1100" spc="35" dirty="0">
                <a:latin typeface="Arial MT"/>
                <a:cs typeface="Arial MT"/>
              </a:rPr>
              <a:t> </a:t>
            </a:r>
            <a:r>
              <a:rPr lang="en-GB" sz="1100" dirty="0">
                <a:latin typeface="Arial MT"/>
                <a:cs typeface="Arial MT"/>
              </a:rPr>
              <a:t>that</a:t>
            </a:r>
            <a:r>
              <a:rPr lang="en-GB" sz="1100" spc="35" dirty="0">
                <a:latin typeface="Arial MT"/>
                <a:cs typeface="Arial MT"/>
              </a:rPr>
              <a:t> </a:t>
            </a:r>
            <a:r>
              <a:rPr lang="en-GB" sz="1100" dirty="0">
                <a:latin typeface="Arial MT"/>
                <a:cs typeface="Arial MT"/>
              </a:rPr>
              <a:t>would</a:t>
            </a:r>
            <a:r>
              <a:rPr lang="en-GB" sz="1100" spc="35" dirty="0">
                <a:latin typeface="Arial MT"/>
                <a:cs typeface="Arial MT"/>
              </a:rPr>
              <a:t> </a:t>
            </a:r>
            <a:r>
              <a:rPr lang="en-GB" sz="1100" dirty="0">
                <a:latin typeface="Arial MT"/>
                <a:cs typeface="Arial MT"/>
              </a:rPr>
              <a:t>make</a:t>
            </a:r>
            <a:r>
              <a:rPr lang="en-GB" sz="1100" spc="35" dirty="0">
                <a:latin typeface="Arial MT"/>
                <a:cs typeface="Arial MT"/>
              </a:rPr>
              <a:t> </a:t>
            </a:r>
            <a:r>
              <a:rPr lang="en-GB" sz="1100" dirty="0">
                <a:latin typeface="Arial MT"/>
                <a:cs typeface="Arial MT"/>
              </a:rPr>
              <a:t>the</a:t>
            </a:r>
            <a:r>
              <a:rPr lang="en-GB" sz="1100" spc="35" dirty="0">
                <a:latin typeface="Arial MT"/>
                <a:cs typeface="Arial MT"/>
              </a:rPr>
              <a:t> </a:t>
            </a:r>
            <a:r>
              <a:rPr lang="en-GB" sz="1100" dirty="0">
                <a:latin typeface="Arial MT"/>
                <a:cs typeface="Arial MT"/>
              </a:rPr>
              <a:t>most</a:t>
            </a:r>
            <a:r>
              <a:rPr lang="en-GB" sz="1100" spc="35" dirty="0">
                <a:latin typeface="Arial MT"/>
                <a:cs typeface="Arial MT"/>
              </a:rPr>
              <a:t> </a:t>
            </a:r>
            <a:r>
              <a:rPr lang="en-GB" sz="1100" spc="-10" dirty="0">
                <a:latin typeface="Arial MT"/>
                <a:cs typeface="Arial MT"/>
              </a:rPr>
              <a:t>effective points</a:t>
            </a:r>
            <a:endParaRPr lang="en-GB" sz="1100" dirty="0">
              <a:latin typeface="Arial MT"/>
              <a:cs typeface="Arial MT"/>
            </a:endParaRPr>
          </a:p>
          <a:p>
            <a:pPr marL="12700" marR="5080" algn="just">
              <a:spcBef>
                <a:spcPts val="500"/>
              </a:spcBef>
            </a:pPr>
            <a:r>
              <a:rPr lang="en-GB" sz="1100" dirty="0">
                <a:latin typeface="Arial MT"/>
                <a:cs typeface="Arial MT"/>
              </a:rPr>
              <a:t>This time you're on your own! Use the Glossary at the back of this booklet along with your own knowledge to annotate any ideas you have about this poem in relation to the question asked.</a:t>
            </a:r>
          </a:p>
        </p:txBody>
      </p:sp>
      <p:pic>
        <p:nvPicPr>
          <p:cNvPr id="32" name="object 32">
            <a:extLst>
              <a:ext uri="{FF2B5EF4-FFF2-40B4-BE49-F238E27FC236}">
                <a16:creationId xmlns:a16="http://schemas.microsoft.com/office/drawing/2014/main" id="{9742EFDB-FD0B-C27A-7A49-85E744039617}"/>
              </a:ext>
            </a:extLst>
          </p:cNvPr>
          <p:cNvPicPr/>
          <p:nvPr/>
        </p:nvPicPr>
        <p:blipFill>
          <a:blip r:embed="rId5" cstate="print">
            <a:duotone>
              <a:prstClr val="black"/>
              <a:schemeClr val="accent4">
                <a:tint val="45000"/>
                <a:satMod val="400000"/>
              </a:schemeClr>
            </a:duotone>
            <a:extLst>
              <a:ext uri="{BEBA8EAE-BF5A-486C-A8C5-ECC9F3942E4B}">
                <a14:imgProps xmlns:a14="http://schemas.microsoft.com/office/drawing/2010/main">
                  <a14:imgLayer r:embed="rId6">
                    <a14:imgEffect>
                      <a14:artisticPencilSketch/>
                    </a14:imgEffect>
                  </a14:imgLayer>
                </a14:imgProps>
              </a:ext>
            </a:extLst>
          </a:blip>
          <a:stretch>
            <a:fillRect/>
          </a:stretch>
        </p:blipFill>
        <p:spPr>
          <a:xfrm>
            <a:off x="449604" y="1308100"/>
            <a:ext cx="3069566" cy="581648"/>
          </a:xfrm>
          <a:prstGeom prst="rect">
            <a:avLst/>
          </a:prstGeom>
          <a:gradFill flip="none" rotWithShape="1">
            <a:gsLst>
              <a:gs pos="0">
                <a:srgbClr val="7030A0">
                  <a:tint val="66000"/>
                  <a:satMod val="160000"/>
                </a:srgbClr>
              </a:gs>
              <a:gs pos="50000">
                <a:srgbClr val="7030A0">
                  <a:tint val="44500"/>
                  <a:satMod val="160000"/>
                </a:srgbClr>
              </a:gs>
              <a:gs pos="100000">
                <a:srgbClr val="7030A0">
                  <a:tint val="23500"/>
                  <a:satMod val="160000"/>
                </a:srgbClr>
              </a:gs>
            </a:gsLst>
            <a:lin ang="2700000" scaled="1"/>
            <a:tileRect/>
          </a:gradFill>
          <a:effectLst>
            <a:outerShdw blurRad="50800" dist="38100" dir="2700000" algn="tl" rotWithShape="0">
              <a:prstClr val="black">
                <a:alpha val="40000"/>
              </a:prstClr>
            </a:outerShdw>
          </a:effectLst>
        </p:spPr>
      </p:pic>
      <p:sp>
        <p:nvSpPr>
          <p:cNvPr id="33" name="object 33">
            <a:extLst>
              <a:ext uri="{FF2B5EF4-FFF2-40B4-BE49-F238E27FC236}">
                <a16:creationId xmlns:a16="http://schemas.microsoft.com/office/drawing/2014/main" id="{053A351B-9925-1114-CDF7-7AB950A590CB}"/>
              </a:ext>
            </a:extLst>
          </p:cNvPr>
          <p:cNvSpPr txBox="1"/>
          <p:nvPr/>
        </p:nvSpPr>
        <p:spPr>
          <a:xfrm>
            <a:off x="627380" y="1392363"/>
            <a:ext cx="2720340" cy="406330"/>
          </a:xfrm>
          <a:prstGeom prst="rect">
            <a:avLst/>
          </a:prstGeom>
          <a:noFill/>
        </p:spPr>
        <p:txBody>
          <a:bodyPr vert="horz" wrap="square" lIns="0" tIns="7620" rIns="0" bIns="0" rtlCol="0">
            <a:spAutoFit/>
          </a:bodyPr>
          <a:lstStyle/>
          <a:p>
            <a:pPr marL="39370" marR="5080" indent="-27305" algn="ctr">
              <a:lnSpc>
                <a:spcPct val="102600"/>
              </a:lnSpc>
              <a:spcBef>
                <a:spcPts val="60"/>
              </a:spcBef>
            </a:pPr>
            <a:r>
              <a:rPr lang="en-GB" sz="1300" dirty="0">
                <a:latin typeface="Arial MT"/>
                <a:cs typeface="Arial MT"/>
              </a:rPr>
              <a:t>How does </a:t>
            </a:r>
            <a:r>
              <a:rPr lang="en-GB" sz="1300" i="1" dirty="0">
                <a:latin typeface="Arial MT"/>
                <a:cs typeface="Arial MT"/>
              </a:rPr>
              <a:t>‘Feeling’ </a:t>
            </a:r>
            <a:r>
              <a:rPr lang="en-GB" sz="1300" dirty="0">
                <a:latin typeface="Arial MT"/>
                <a:cs typeface="Arial MT"/>
              </a:rPr>
              <a:t>present attitudes towards the COVID pandemic?</a:t>
            </a:r>
            <a:endParaRPr sz="1300" dirty="0">
              <a:latin typeface="Arial MT"/>
              <a:cs typeface="Arial MT"/>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
  <TotalTime>53</TotalTime>
  <Words>4941</Words>
  <Application>Microsoft Office PowerPoint</Application>
  <PresentationFormat>Custom</PresentationFormat>
  <Paragraphs>375</Paragraphs>
  <Slides>14</Slides>
  <Notes>1</Notes>
  <HiddenSlides>0</HiddenSlides>
  <MMClips>0</MMClips>
  <ScaleCrop>false</ScaleCrop>
  <HeadingPairs>
    <vt:vector size="6" baseType="variant">
      <vt:variant>
        <vt:lpstr>Fonts Used</vt:lpstr>
      </vt:variant>
      <vt:variant>
        <vt:i4>10</vt:i4>
      </vt:variant>
      <vt:variant>
        <vt:lpstr>Theme</vt:lpstr>
      </vt:variant>
      <vt:variant>
        <vt:i4>2</vt:i4>
      </vt:variant>
      <vt:variant>
        <vt:lpstr>Slide Titles</vt:lpstr>
      </vt:variant>
      <vt:variant>
        <vt:i4>14</vt:i4>
      </vt:variant>
    </vt:vector>
  </HeadingPairs>
  <TitlesOfParts>
    <vt:vector size="26" baseType="lpstr">
      <vt:lpstr>Aptos</vt:lpstr>
      <vt:lpstr>Arial</vt:lpstr>
      <vt:lpstr>Arial MT</vt:lpstr>
      <vt:lpstr>Calibri</vt:lpstr>
      <vt:lpstr>Calibri Light</vt:lpstr>
      <vt:lpstr>Modern Love</vt:lpstr>
      <vt:lpstr>Palatino Linotype</vt:lpstr>
      <vt:lpstr>Rastanty Cortez</vt:lpstr>
      <vt:lpstr>Times New Roman</vt:lpstr>
      <vt:lpstr>Verdana</vt:lpstr>
      <vt:lpstr>Office Theme</vt:lpstr>
      <vt:lpstr>2_Office Theme</vt:lpstr>
      <vt:lpstr>Year 11: Pupil Workbook</vt:lpstr>
      <vt:lpstr>Unseen Poetry</vt:lpstr>
      <vt:lpstr>The Question</vt:lpstr>
      <vt:lpstr>Poem #1</vt:lpstr>
      <vt:lpstr>Mark Scheme</vt:lpstr>
      <vt:lpstr>Poem #1 WAGOLLs</vt:lpstr>
      <vt:lpstr>Poem #2</vt:lpstr>
      <vt:lpstr>Poem #2 WANILLs</vt:lpstr>
      <vt:lpstr>Poem #3</vt:lpstr>
      <vt:lpstr>Your Turn!</vt:lpstr>
      <vt:lpstr>PowerPoint Presentation</vt:lpstr>
      <vt:lpstr>Glossary</vt:lpstr>
      <vt:lpstr>Glossary</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Easter Unseen Poetry Booklet</dc:title>
  <dc:creator>Luke Amos</dc:creator>
  <cp:lastModifiedBy>Luke Amos</cp:lastModifiedBy>
  <cp:revision>1</cp:revision>
  <dcterms:created xsi:type="dcterms:W3CDTF">2024-03-12T20:50:05Z</dcterms:created>
  <dcterms:modified xsi:type="dcterms:W3CDTF">2025-03-10T13:15:10Z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2020-07-20T00:00:00Z</vt:filetime>
  </property>
  <property fmtid="{D5CDD505-2E9C-101B-9397-08002B2CF9AE}" pid="3" name="Creator">
    <vt:lpwstr>Pages</vt:lpwstr>
  </property>
  <property fmtid="{D5CDD505-2E9C-101B-9397-08002B2CF9AE}" pid="4" name="LastSaved">
    <vt:filetime>2024-03-12T00:00:00Z</vt:filetime>
  </property>
  <property fmtid="{D5CDD505-2E9C-101B-9397-08002B2CF9AE}" pid="5" name="Producer">
    <vt:lpwstr>macOS Version 10.15.6 (Build 19G73) Quartz PDFContext</vt:lpwstr>
  </property>
</Properties>
</file>